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6" r:id="rId2"/>
    <p:sldMasterId id="2147483655" r:id="rId3"/>
    <p:sldMasterId id="2147483653" r:id="rId4"/>
    <p:sldMasterId id="2147483651" r:id="rId5"/>
    <p:sldMasterId id="2147484271" r:id="rId6"/>
    <p:sldMasterId id="2147484283" r:id="rId7"/>
  </p:sldMasterIdLst>
  <p:notesMasterIdLst>
    <p:notesMasterId r:id="rId84"/>
  </p:notesMasterIdLst>
  <p:sldIdLst>
    <p:sldId id="309" r:id="rId8"/>
    <p:sldId id="331" r:id="rId9"/>
    <p:sldId id="332" r:id="rId10"/>
    <p:sldId id="260" r:id="rId11"/>
    <p:sldId id="280" r:id="rId12"/>
    <p:sldId id="281" r:id="rId13"/>
    <p:sldId id="284" r:id="rId14"/>
    <p:sldId id="292" r:id="rId15"/>
    <p:sldId id="279" r:id="rId16"/>
    <p:sldId id="293" r:id="rId17"/>
    <p:sldId id="285" r:id="rId18"/>
    <p:sldId id="314" r:id="rId19"/>
    <p:sldId id="315" r:id="rId20"/>
    <p:sldId id="313" r:id="rId21"/>
    <p:sldId id="291" r:id="rId22"/>
    <p:sldId id="392" r:id="rId23"/>
    <p:sldId id="287" r:id="rId24"/>
    <p:sldId id="288" r:id="rId25"/>
    <p:sldId id="289" r:id="rId26"/>
    <p:sldId id="290" r:id="rId27"/>
    <p:sldId id="282" r:id="rId28"/>
    <p:sldId id="317" r:id="rId29"/>
    <p:sldId id="391" r:id="rId30"/>
    <p:sldId id="396" r:id="rId31"/>
    <p:sldId id="397" r:id="rId32"/>
    <p:sldId id="398" r:id="rId33"/>
    <p:sldId id="389" r:id="rId34"/>
    <p:sldId id="387" r:id="rId35"/>
    <p:sldId id="388" r:id="rId36"/>
    <p:sldId id="381" r:id="rId37"/>
    <p:sldId id="333" r:id="rId38"/>
    <p:sldId id="334" r:id="rId39"/>
    <p:sldId id="384" r:id="rId40"/>
    <p:sldId id="335" r:id="rId41"/>
    <p:sldId id="382" r:id="rId42"/>
    <p:sldId id="383" r:id="rId43"/>
    <p:sldId id="385" r:id="rId44"/>
    <p:sldId id="386" r:id="rId45"/>
    <p:sldId id="336" r:id="rId46"/>
    <p:sldId id="338" r:id="rId47"/>
    <p:sldId id="343" r:id="rId48"/>
    <p:sldId id="399" r:id="rId49"/>
    <p:sldId id="400" r:id="rId50"/>
    <p:sldId id="402" r:id="rId51"/>
    <p:sldId id="403" r:id="rId52"/>
    <p:sldId id="405" r:id="rId53"/>
    <p:sldId id="406" r:id="rId54"/>
    <p:sldId id="408" r:id="rId55"/>
    <p:sldId id="409" r:id="rId56"/>
    <p:sldId id="410" r:id="rId57"/>
    <p:sldId id="411" r:id="rId58"/>
    <p:sldId id="346" r:id="rId59"/>
    <p:sldId id="347" r:id="rId60"/>
    <p:sldId id="348" r:id="rId61"/>
    <p:sldId id="349" r:id="rId62"/>
    <p:sldId id="358" r:id="rId63"/>
    <p:sldId id="359" r:id="rId64"/>
    <p:sldId id="360" r:id="rId65"/>
    <p:sldId id="412" r:id="rId66"/>
    <p:sldId id="361" r:id="rId67"/>
    <p:sldId id="362" r:id="rId68"/>
    <p:sldId id="363" r:id="rId69"/>
    <p:sldId id="364" r:id="rId70"/>
    <p:sldId id="370" r:id="rId71"/>
    <p:sldId id="371" r:id="rId72"/>
    <p:sldId id="372" r:id="rId73"/>
    <p:sldId id="373" r:id="rId74"/>
    <p:sldId id="374" r:id="rId75"/>
    <p:sldId id="375" r:id="rId76"/>
    <p:sldId id="376" r:id="rId77"/>
    <p:sldId id="377" r:id="rId78"/>
    <p:sldId id="378" r:id="rId79"/>
    <p:sldId id="379" r:id="rId80"/>
    <p:sldId id="380" r:id="rId81"/>
    <p:sldId id="438" r:id="rId82"/>
    <p:sldId id="466" r:id="rId83"/>
  </p:sldIdLst>
  <p:sldSz cx="9144000" cy="6858000" type="screen4x3"/>
  <p:notesSz cx="6858000" cy="9144000"/>
  <p:defaultTextStyle>
    <a:defPPr>
      <a:defRPr lang="en-US"/>
    </a:defPPr>
    <a:lvl1pPr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panose="02020404030301010803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panose="02020404030301010803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panose="02020404030301010803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panose="02020404030301010803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panose="02020404030301010803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panose="02020404030301010803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panose="02020404030301010803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panose="02020404030301010803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panose="02020404030301010803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4"/>
    <p:restoredTop sz="94640"/>
  </p:normalViewPr>
  <p:slideViewPr>
    <p:cSldViewPr>
      <p:cViewPr varScale="1">
        <p:scale>
          <a:sx n="97" d="100"/>
          <a:sy n="97" d="100"/>
        </p:scale>
        <p:origin x="68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theme" Target="theme/theme1.xml"/><Relationship Id="rId61" Type="http://schemas.openxmlformats.org/officeDocument/2006/relationships/slide" Target="slides/slide54.xml"/><Relationship Id="rId82" Type="http://schemas.openxmlformats.org/officeDocument/2006/relationships/slide" Target="slides/slide7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002C7C81-D72E-754D-89B6-5C7CA16B4E0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EFCB5884-3DCF-634E-A800-EAA400B07D2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4" name="Rectangle 4">
            <a:extLst>
              <a:ext uri="{FF2B5EF4-FFF2-40B4-BE49-F238E27FC236}">
                <a16:creationId xmlns:a16="http://schemas.microsoft.com/office/drawing/2014/main" id="{20657F44-6DE7-224C-8CEE-9174E37A2EF5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301" name="Rectangle 5">
            <a:extLst>
              <a:ext uri="{FF2B5EF4-FFF2-40B4-BE49-F238E27FC236}">
                <a16:creationId xmlns:a16="http://schemas.microsoft.com/office/drawing/2014/main" id="{EEAFD49E-2BB8-6D4E-870E-9166D3A10E0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5302" name="Rectangle 6">
            <a:extLst>
              <a:ext uri="{FF2B5EF4-FFF2-40B4-BE49-F238E27FC236}">
                <a16:creationId xmlns:a16="http://schemas.microsoft.com/office/drawing/2014/main" id="{9C7C571E-B36F-8F4F-A761-9EFE003AD47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3" name="Rectangle 7">
            <a:extLst>
              <a:ext uri="{FF2B5EF4-FFF2-40B4-BE49-F238E27FC236}">
                <a16:creationId xmlns:a16="http://schemas.microsoft.com/office/drawing/2014/main" id="{C448AF54-A055-274E-83DC-C2F1617743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panose="020B0604020202020204" pitchFamily="34" charset="0"/>
              </a:defRPr>
            </a:lvl1pPr>
          </a:lstStyle>
          <a:p>
            <a:fld id="{E906DAE5-84BE-FB4E-80C5-8CB8BA5DD0B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>
            <a:extLst>
              <a:ext uri="{FF2B5EF4-FFF2-40B4-BE49-F238E27FC236}">
                <a16:creationId xmlns:a16="http://schemas.microsoft.com/office/drawing/2014/main" id="{80F10403-77DA-FB4D-89AF-3C9A2F206E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D56B1E13-A0A8-6D44-AF77-7656493E90B8}" type="slidenum">
              <a:rPr lang="en-US" altLang="en-US" sz="1200">
                <a:latin typeface="Arial" panose="020B0604020202020204" pitchFamily="34" charset="0"/>
              </a:rPr>
              <a:pPr/>
              <a:t>1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6A742BAF-AAB4-4747-9BC8-71AE085C7CF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AE18C015-4A82-8E45-8259-0F06144D4F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>
            <a:extLst>
              <a:ext uri="{FF2B5EF4-FFF2-40B4-BE49-F238E27FC236}">
                <a16:creationId xmlns:a16="http://schemas.microsoft.com/office/drawing/2014/main" id="{1FEB1CBC-A68D-E94C-9C2C-ACC0C4189C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511F0F3D-68C6-3847-85A1-0EAD998CE50F}" type="slidenum">
              <a:rPr lang="en-US" altLang="en-US" sz="1200">
                <a:latin typeface="Arial" panose="020B0604020202020204" pitchFamily="34" charset="0"/>
              </a:rPr>
              <a:pPr/>
              <a:t>10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CB0FA983-D3CB-5948-A843-D97EB0A7090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64B2CA83-F045-0545-8CF2-27D7019385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>
            <a:extLst>
              <a:ext uri="{FF2B5EF4-FFF2-40B4-BE49-F238E27FC236}">
                <a16:creationId xmlns:a16="http://schemas.microsoft.com/office/drawing/2014/main" id="{ADA21264-A59C-F347-8935-0375BCF1C1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1160EACC-9CBA-DE4E-A8B2-65C4A6B08C6D}" type="slidenum">
              <a:rPr lang="en-US" altLang="en-US" sz="1200">
                <a:latin typeface="Arial" panose="020B0604020202020204" pitchFamily="34" charset="0"/>
              </a:rPr>
              <a:pPr/>
              <a:t>11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3E461A3A-35FE-6E4E-B973-6A2C2B64442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2B0EE5C6-08DB-474F-A845-9D699D6CDC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>
            <a:extLst>
              <a:ext uri="{FF2B5EF4-FFF2-40B4-BE49-F238E27FC236}">
                <a16:creationId xmlns:a16="http://schemas.microsoft.com/office/drawing/2014/main" id="{ECC48D80-F5D6-594A-9EE0-B87A4047D4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402C9CE0-16FB-4A44-8131-DB2A95ABE644}" type="slidenum">
              <a:rPr lang="en-US" altLang="en-US" sz="1200">
                <a:latin typeface="Arial" panose="020B0604020202020204" pitchFamily="34" charset="0"/>
              </a:rPr>
              <a:pPr/>
              <a:t>12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528486B5-F604-8C4E-B070-CF7659BB1DF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EEB2E038-31ED-8244-B225-D3D028C214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>
            <a:extLst>
              <a:ext uri="{FF2B5EF4-FFF2-40B4-BE49-F238E27FC236}">
                <a16:creationId xmlns:a16="http://schemas.microsoft.com/office/drawing/2014/main" id="{BC81B427-F35B-964C-843B-BDCB3B2DFB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330152D3-DA7C-B74C-A45D-7E5B2653063E}" type="slidenum">
              <a:rPr lang="en-US" altLang="en-US" sz="1200">
                <a:latin typeface="Arial" panose="020B0604020202020204" pitchFamily="34" charset="0"/>
              </a:rPr>
              <a:pPr/>
              <a:t>13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9C1F6A12-8B55-0942-9ACD-3855FBD5172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A2FE67E6-CA9C-B347-9ABC-66598907BA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>
            <a:extLst>
              <a:ext uri="{FF2B5EF4-FFF2-40B4-BE49-F238E27FC236}">
                <a16:creationId xmlns:a16="http://schemas.microsoft.com/office/drawing/2014/main" id="{DBE2D878-16ED-FE44-9B04-C532CA1341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DF40C8CF-5BA9-AE4E-A5A3-5B9B7D7038F2}" type="slidenum">
              <a:rPr lang="en-US" altLang="en-US" sz="1200">
                <a:latin typeface="Arial" panose="020B0604020202020204" pitchFamily="34" charset="0"/>
              </a:rPr>
              <a:pPr/>
              <a:t>14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95234" name="Rectangle 2">
            <a:extLst>
              <a:ext uri="{FF2B5EF4-FFF2-40B4-BE49-F238E27FC236}">
                <a16:creationId xmlns:a16="http://schemas.microsoft.com/office/drawing/2014/main" id="{57CEC3B5-CEC2-B247-8755-5A3654259A3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45F59FD2-24BC-244C-87AC-65E1DA9D0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>
            <a:extLst>
              <a:ext uri="{FF2B5EF4-FFF2-40B4-BE49-F238E27FC236}">
                <a16:creationId xmlns:a16="http://schemas.microsoft.com/office/drawing/2014/main" id="{72C3645C-ECF5-A04B-96CB-939359E0C6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6D4B4407-2B7E-1C45-AD45-FDA777C04F4E}" type="slidenum">
              <a:rPr lang="en-US" altLang="en-US" sz="1200">
                <a:latin typeface="Arial" panose="020B0604020202020204" pitchFamily="34" charset="0"/>
              </a:rPr>
              <a:pPr/>
              <a:t>15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9FF2BFC1-D83A-E647-964C-11BA4C701F6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832B7352-CEC7-3747-BF23-1F2380809C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>
            <a:extLst>
              <a:ext uri="{FF2B5EF4-FFF2-40B4-BE49-F238E27FC236}">
                <a16:creationId xmlns:a16="http://schemas.microsoft.com/office/drawing/2014/main" id="{D4CF57A8-6CB2-B24B-93BA-A23C6C9342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A7C80AEF-3B7D-F440-8BF6-17CEA2CCEDB1}" type="slidenum">
              <a:rPr lang="en-US" altLang="en-US" sz="1200">
                <a:latin typeface="Arial" panose="020B0604020202020204" pitchFamily="34" charset="0"/>
              </a:rPr>
              <a:pPr/>
              <a:t>16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BE292FCC-1DD2-B24D-84B7-6A5F1C7FB6C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BC1F9C1B-C33B-0149-A1D1-3355258CD4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>
            <a:extLst>
              <a:ext uri="{FF2B5EF4-FFF2-40B4-BE49-F238E27FC236}">
                <a16:creationId xmlns:a16="http://schemas.microsoft.com/office/drawing/2014/main" id="{DDCF7E54-68ED-DC42-8308-16D5AD9204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51B4D5CE-45F2-2D48-8AC8-C567E066F716}" type="slidenum">
              <a:rPr lang="en-US" altLang="en-US" sz="1200">
                <a:latin typeface="Arial" panose="020B0604020202020204" pitchFamily="34" charset="0"/>
              </a:rPr>
              <a:pPr/>
              <a:t>17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6EC925D7-4C46-7048-BCD7-5C7B2026A55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B01614C5-6DEE-F14F-B9CB-71F6830D8A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>
            <a:extLst>
              <a:ext uri="{FF2B5EF4-FFF2-40B4-BE49-F238E27FC236}">
                <a16:creationId xmlns:a16="http://schemas.microsoft.com/office/drawing/2014/main" id="{2601B23F-91EF-A448-BB84-24EB777B7C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B483841F-56A0-F640-821E-4BBBBDE83DE9}" type="slidenum">
              <a:rPr lang="en-US" altLang="en-US" sz="1200">
                <a:latin typeface="Arial" panose="020B0604020202020204" pitchFamily="34" charset="0"/>
              </a:rPr>
              <a:pPr/>
              <a:t>18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425AF961-A287-A84A-8DFF-FD3FFD56369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5DA173FF-447F-3B46-8F09-AFDCE56638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>
            <a:extLst>
              <a:ext uri="{FF2B5EF4-FFF2-40B4-BE49-F238E27FC236}">
                <a16:creationId xmlns:a16="http://schemas.microsoft.com/office/drawing/2014/main" id="{1B37F66F-427D-2D45-877E-80F992409F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B52CB3AE-3EF5-BB4E-BDDB-14820491ACFD}" type="slidenum">
              <a:rPr lang="en-US" altLang="en-US" sz="1200">
                <a:latin typeface="Arial" panose="020B0604020202020204" pitchFamily="34" charset="0"/>
              </a:rPr>
              <a:pPr/>
              <a:t>19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43D52CAA-77CF-8E4C-8E13-4EB3261B30A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F69509ED-B100-2345-BCD0-0DFC46067B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>
            <a:extLst>
              <a:ext uri="{FF2B5EF4-FFF2-40B4-BE49-F238E27FC236}">
                <a16:creationId xmlns:a16="http://schemas.microsoft.com/office/drawing/2014/main" id="{1A7E4BEB-54DE-AC40-9B31-E024D137AD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39D0CEE2-AE07-9041-8205-0FAE483E172E}" type="slidenum">
              <a:rPr lang="en-US" altLang="en-US" sz="1200">
                <a:latin typeface="Arial" panose="020B0604020202020204" pitchFamily="34" charset="0"/>
              </a:rPr>
              <a:pPr/>
              <a:t>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FBD6BFD9-0946-0F42-ABEE-7A0A0F5EEBB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6454E3F8-C33B-8F4A-B802-196E996EFC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>
            <a:extLst>
              <a:ext uri="{FF2B5EF4-FFF2-40B4-BE49-F238E27FC236}">
                <a16:creationId xmlns:a16="http://schemas.microsoft.com/office/drawing/2014/main" id="{6BDE5487-BA12-4740-917D-B148B99674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CDF24214-E0F6-D742-8DC9-338242791B75}" type="slidenum">
              <a:rPr lang="en-US" altLang="en-US" sz="1200">
                <a:latin typeface="Arial" panose="020B0604020202020204" pitchFamily="34" charset="0"/>
              </a:rPr>
              <a:pPr/>
              <a:t>20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EE0AE162-C2C4-5A45-8AEE-9BA80EC28E4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30E2CDED-876D-7145-949E-0FCFF9FCD6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>
            <a:extLst>
              <a:ext uri="{FF2B5EF4-FFF2-40B4-BE49-F238E27FC236}">
                <a16:creationId xmlns:a16="http://schemas.microsoft.com/office/drawing/2014/main" id="{748B80FA-1F9B-AF41-99FB-55C282BD82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7E645AC0-2CAB-2543-B34D-5B35534370A6}" type="slidenum">
              <a:rPr lang="en-US" altLang="en-US" sz="1200">
                <a:latin typeface="Arial" panose="020B0604020202020204" pitchFamily="34" charset="0"/>
              </a:rPr>
              <a:pPr/>
              <a:t>21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0509C400-672E-4B40-9AF6-54E5BC36CC4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EE638CB5-AD2E-D448-BB2A-471571C74E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>
            <a:extLst>
              <a:ext uri="{FF2B5EF4-FFF2-40B4-BE49-F238E27FC236}">
                <a16:creationId xmlns:a16="http://schemas.microsoft.com/office/drawing/2014/main" id="{E61B443C-7C2D-9A4E-912E-CD6FA8CAFD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FD25D387-F773-DA42-9453-45740772E929}" type="slidenum">
              <a:rPr lang="en-US" altLang="en-US" sz="1200">
                <a:latin typeface="Arial" panose="020B0604020202020204" pitchFamily="34" charset="0"/>
              </a:rPr>
              <a:pPr/>
              <a:t>22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E0591C98-F286-F94D-B084-2832A61C07E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A1CAC4D3-C1DE-064F-95DE-52E009B8A2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>
            <a:extLst>
              <a:ext uri="{FF2B5EF4-FFF2-40B4-BE49-F238E27FC236}">
                <a16:creationId xmlns:a16="http://schemas.microsoft.com/office/drawing/2014/main" id="{3FC905C0-BDD0-794F-AE8E-B9B2207B23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81A14C80-A5D5-4F4D-98CF-6E8D9AD1EFB7}" type="slidenum">
              <a:rPr lang="en-US" altLang="en-US" sz="1200">
                <a:latin typeface="Arial" panose="020B0604020202020204" pitchFamily="34" charset="0"/>
              </a:rPr>
              <a:pPr/>
              <a:t>23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CAB38A06-319D-4848-9C7D-A9B59AB40A7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6D64D43D-2CC2-5042-A973-F96EB64D78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>
            <a:extLst>
              <a:ext uri="{FF2B5EF4-FFF2-40B4-BE49-F238E27FC236}">
                <a16:creationId xmlns:a16="http://schemas.microsoft.com/office/drawing/2014/main" id="{F8B7CAFC-DF1F-5342-8A5E-19AF43141D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6EFBA629-A0B6-454E-B994-0E22F093D86B}" type="slidenum">
              <a:rPr lang="en-US" altLang="en-US" sz="1200">
                <a:latin typeface="Arial" panose="020B0604020202020204" pitchFamily="34" charset="0"/>
              </a:rPr>
              <a:pPr/>
              <a:t>24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E3CE155A-4DAC-ED49-B5E0-C271B136919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5BB4E06C-BC31-8646-85FE-3108297C17F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>
            <a:extLst>
              <a:ext uri="{FF2B5EF4-FFF2-40B4-BE49-F238E27FC236}">
                <a16:creationId xmlns:a16="http://schemas.microsoft.com/office/drawing/2014/main" id="{7755F527-2D3C-944C-91FC-63BA82AEF2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F1FE3193-0EE8-8546-AA97-3DF368BAB1FB}" type="slidenum">
              <a:rPr lang="en-US" altLang="en-US" sz="1200">
                <a:latin typeface="Arial" panose="020B0604020202020204" pitchFamily="34" charset="0"/>
              </a:rPr>
              <a:pPr/>
              <a:t>26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DCF8BE66-A2D3-764F-9498-489543C6902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1A386B65-730F-6147-AED7-34365323580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>
            <a:extLst>
              <a:ext uri="{FF2B5EF4-FFF2-40B4-BE49-F238E27FC236}">
                <a16:creationId xmlns:a16="http://schemas.microsoft.com/office/drawing/2014/main" id="{A949BAD7-D3CC-584B-BFB9-27D449FD35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276DCEC0-9257-F446-9FEC-DA9CE1613B10}" type="slidenum">
              <a:rPr lang="en-US" altLang="en-US" sz="1200">
                <a:latin typeface="Arial" panose="020B0604020202020204" pitchFamily="34" charset="0"/>
              </a:rPr>
              <a:pPr/>
              <a:t>27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id="{3AD5D553-11F1-7442-9C15-F85E646D101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FDBFBE24-C631-964E-8BBB-6E0B2952C6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>
            <a:extLst>
              <a:ext uri="{FF2B5EF4-FFF2-40B4-BE49-F238E27FC236}">
                <a16:creationId xmlns:a16="http://schemas.microsoft.com/office/drawing/2014/main" id="{E4BBDB37-7A04-B647-A1A0-FBC52DE91D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A3221B61-B5F5-F640-BC59-E38E6AA234D0}" type="slidenum">
              <a:rPr lang="en-US" altLang="en-US" sz="1200">
                <a:latin typeface="Arial" panose="020B0604020202020204" pitchFamily="34" charset="0"/>
              </a:rPr>
              <a:pPr/>
              <a:t>28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22882" name="Rectangle 2">
            <a:extLst>
              <a:ext uri="{FF2B5EF4-FFF2-40B4-BE49-F238E27FC236}">
                <a16:creationId xmlns:a16="http://schemas.microsoft.com/office/drawing/2014/main" id="{030922AA-4B29-164C-B857-344AA59B8D5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7B5F7F1D-FEBC-2B4F-9E11-F96B6F27E7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>
            <a:extLst>
              <a:ext uri="{FF2B5EF4-FFF2-40B4-BE49-F238E27FC236}">
                <a16:creationId xmlns:a16="http://schemas.microsoft.com/office/drawing/2014/main" id="{938AE611-6EE4-2948-B23F-D7389853E4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7FC3FD2C-64D6-F84A-8FFD-B38A89EA2786}" type="slidenum">
              <a:rPr lang="en-US" altLang="en-US" sz="1200">
                <a:latin typeface="Arial" panose="020B0604020202020204" pitchFamily="34" charset="0"/>
              </a:rPr>
              <a:pPr/>
              <a:t>29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A5EBA833-D062-224D-9B0A-1768FEFE73E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FAEF4557-DC55-0A4A-BB75-9DF14178EB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>
            <a:extLst>
              <a:ext uri="{FF2B5EF4-FFF2-40B4-BE49-F238E27FC236}">
                <a16:creationId xmlns:a16="http://schemas.microsoft.com/office/drawing/2014/main" id="{5EDF9160-DA66-244C-A4DE-6D64FEB212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E29EADF9-54D6-1C47-8F0D-155FE6247D5C}" type="slidenum">
              <a:rPr lang="en-US" altLang="en-US" sz="1200">
                <a:latin typeface="Arial" panose="020B0604020202020204" pitchFamily="34" charset="0"/>
              </a:rPr>
              <a:pPr/>
              <a:t>30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26978" name="Rectangle 2">
            <a:extLst>
              <a:ext uri="{FF2B5EF4-FFF2-40B4-BE49-F238E27FC236}">
                <a16:creationId xmlns:a16="http://schemas.microsoft.com/office/drawing/2014/main" id="{9BDE5A56-EC5D-5A4F-ACEB-C3E060575B4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1C3B6EE7-D7D4-2743-8B2F-A2D7CD4F674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>
            <a:extLst>
              <a:ext uri="{FF2B5EF4-FFF2-40B4-BE49-F238E27FC236}">
                <a16:creationId xmlns:a16="http://schemas.microsoft.com/office/drawing/2014/main" id="{6F548B6C-9327-EF47-944D-33C43C9AD6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7AA9F23A-1618-1F49-8D4B-402DEBD35C4E}" type="slidenum">
              <a:rPr lang="en-US" altLang="en-US" sz="1200">
                <a:latin typeface="Arial" panose="020B0604020202020204" pitchFamily="34" charset="0"/>
              </a:rPr>
              <a:pPr/>
              <a:t>3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DD573AD8-C53B-BC45-9C59-9FD686C4504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74B4CFBA-7D20-964B-B991-8C75FC815F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>
            <a:extLst>
              <a:ext uri="{FF2B5EF4-FFF2-40B4-BE49-F238E27FC236}">
                <a16:creationId xmlns:a16="http://schemas.microsoft.com/office/drawing/2014/main" id="{7791C18E-FBE3-ED4C-9B4B-9506141A4C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3E682BB4-1526-8341-89C2-BBB3C6CF5249}" type="slidenum">
              <a:rPr lang="en-US" altLang="en-US" sz="1200">
                <a:latin typeface="Arial" panose="020B0604020202020204" pitchFamily="34" charset="0"/>
              </a:rPr>
              <a:pPr/>
              <a:t>31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47BFA4E3-0661-EC49-907D-E474A0CFEAD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656851F8-CC1D-1245-BF4C-D791D075A6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>
            <a:extLst>
              <a:ext uri="{FF2B5EF4-FFF2-40B4-BE49-F238E27FC236}">
                <a16:creationId xmlns:a16="http://schemas.microsoft.com/office/drawing/2014/main" id="{1DCAFB9C-492C-AA45-8530-342B9B2FB6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18768967-C3B7-1444-A9C7-5DCB127B1B9E}" type="slidenum">
              <a:rPr lang="en-US" altLang="en-US" sz="1200">
                <a:latin typeface="Arial" panose="020B0604020202020204" pitchFamily="34" charset="0"/>
              </a:rPr>
              <a:pPr/>
              <a:t>32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010F1B54-4B62-8A4A-B054-FC5ECC7B62F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8CB4513C-1669-3841-A633-0FA4A89504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>
            <a:extLst>
              <a:ext uri="{FF2B5EF4-FFF2-40B4-BE49-F238E27FC236}">
                <a16:creationId xmlns:a16="http://schemas.microsoft.com/office/drawing/2014/main" id="{8178A0EB-15DB-D24E-84A4-897C7D4736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56A80A83-C3BD-544E-8718-280A1506E05B}" type="slidenum">
              <a:rPr lang="en-US" altLang="en-US" sz="1200">
                <a:latin typeface="Arial" panose="020B0604020202020204" pitchFamily="34" charset="0"/>
              </a:rPr>
              <a:pPr/>
              <a:t>33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33122" name="Rectangle 2">
            <a:extLst>
              <a:ext uri="{FF2B5EF4-FFF2-40B4-BE49-F238E27FC236}">
                <a16:creationId xmlns:a16="http://schemas.microsoft.com/office/drawing/2014/main" id="{6E1151B7-B9E7-1542-93FC-80D0744B00A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449BD4A3-738C-984D-BCFC-C2B4E0389A9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>
            <a:extLst>
              <a:ext uri="{FF2B5EF4-FFF2-40B4-BE49-F238E27FC236}">
                <a16:creationId xmlns:a16="http://schemas.microsoft.com/office/drawing/2014/main" id="{ECEF6C7C-6592-F34D-9BB5-4E56C84EB1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2E859325-808F-7445-A11E-C4FEE3D687DD}" type="slidenum">
              <a:rPr lang="en-US" altLang="en-US" sz="1200">
                <a:latin typeface="Arial" panose="020B0604020202020204" pitchFamily="34" charset="0"/>
              </a:rPr>
              <a:pPr/>
              <a:t>34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E8D15DE8-D5A7-E74F-BFA6-15BDCDD6FDE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003DF87E-84DB-7142-9417-D00AEEDC90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>
            <a:extLst>
              <a:ext uri="{FF2B5EF4-FFF2-40B4-BE49-F238E27FC236}">
                <a16:creationId xmlns:a16="http://schemas.microsoft.com/office/drawing/2014/main" id="{14585387-D8EA-E04A-9F9A-4455136F65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742F5CDC-B1F1-4944-8403-2C0203B38759}" type="slidenum">
              <a:rPr lang="en-US" altLang="en-US" sz="1200">
                <a:latin typeface="Arial" panose="020B0604020202020204" pitchFamily="34" charset="0"/>
              </a:rPr>
              <a:pPr/>
              <a:t>35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37218" name="Rectangle 2">
            <a:extLst>
              <a:ext uri="{FF2B5EF4-FFF2-40B4-BE49-F238E27FC236}">
                <a16:creationId xmlns:a16="http://schemas.microsoft.com/office/drawing/2014/main" id="{C37B0E88-46EC-024D-9CBA-2AF847D2E6F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36BE85AD-669D-1E40-845E-BDED26A4C47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>
            <a:extLst>
              <a:ext uri="{FF2B5EF4-FFF2-40B4-BE49-F238E27FC236}">
                <a16:creationId xmlns:a16="http://schemas.microsoft.com/office/drawing/2014/main" id="{53ADDAC3-79EB-884A-B443-3145BF7B25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25129325-0467-F041-8B34-BACE11D32275}" type="slidenum">
              <a:rPr lang="en-US" altLang="en-US" sz="1200">
                <a:latin typeface="Arial" panose="020B0604020202020204" pitchFamily="34" charset="0"/>
              </a:rPr>
              <a:pPr/>
              <a:t>36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39266" name="Rectangle 2">
            <a:extLst>
              <a:ext uri="{FF2B5EF4-FFF2-40B4-BE49-F238E27FC236}">
                <a16:creationId xmlns:a16="http://schemas.microsoft.com/office/drawing/2014/main" id="{279F31EA-6DD7-2244-B171-1BDA2C4FAF9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DD8BADE4-CC84-C441-BC54-1D0ED7D893B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>
            <a:extLst>
              <a:ext uri="{FF2B5EF4-FFF2-40B4-BE49-F238E27FC236}">
                <a16:creationId xmlns:a16="http://schemas.microsoft.com/office/drawing/2014/main" id="{A0B571D7-69E2-9C42-A942-27FD02B4FE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4C5240B3-D485-464C-8B89-2F3A68023F0F}" type="slidenum">
              <a:rPr lang="en-US" altLang="en-US" sz="1200">
                <a:latin typeface="Arial" panose="020B0604020202020204" pitchFamily="34" charset="0"/>
              </a:rPr>
              <a:pPr/>
              <a:t>37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C35DED67-66F6-7D43-99D2-A91C55CE517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1EB5A4AC-520F-B74E-8B5F-EA459E12F84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>
            <a:extLst>
              <a:ext uri="{FF2B5EF4-FFF2-40B4-BE49-F238E27FC236}">
                <a16:creationId xmlns:a16="http://schemas.microsoft.com/office/drawing/2014/main" id="{A9D0D5E6-28DC-0949-AD7C-57713CE192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BFD5ABB3-6E00-EE49-BACF-EC729C2F5CFF}" type="slidenum">
              <a:rPr lang="en-US" altLang="en-US" sz="1200">
                <a:latin typeface="Arial" panose="020B0604020202020204" pitchFamily="34" charset="0"/>
              </a:rPr>
              <a:pPr/>
              <a:t>38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1BCDCFC1-80A1-984C-8692-B2E71D95926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780E2E2B-1507-A249-A16C-736A0C6123C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>
            <a:extLst>
              <a:ext uri="{FF2B5EF4-FFF2-40B4-BE49-F238E27FC236}">
                <a16:creationId xmlns:a16="http://schemas.microsoft.com/office/drawing/2014/main" id="{FA0D1EF0-9B86-E34F-B86E-ED1940646F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E7CFEB21-3B59-5B4D-9878-DBC4E64931DC}" type="slidenum">
              <a:rPr lang="en-US" altLang="en-US" sz="1200">
                <a:latin typeface="Arial" panose="020B0604020202020204" pitchFamily="34" charset="0"/>
              </a:rPr>
              <a:pPr/>
              <a:t>39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D984EA81-939F-9345-B641-808CC025AFB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016C1DC9-02E0-424A-815F-3D09C388B3A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>
            <a:extLst>
              <a:ext uri="{FF2B5EF4-FFF2-40B4-BE49-F238E27FC236}">
                <a16:creationId xmlns:a16="http://schemas.microsoft.com/office/drawing/2014/main" id="{E43A3BA9-2C20-584C-8A99-08AF8C1AE4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98807175-04EF-9A4C-8CEC-1EADDCA98F58}" type="slidenum">
              <a:rPr lang="en-US" altLang="en-US" sz="1200">
                <a:latin typeface="Arial" panose="020B0604020202020204" pitchFamily="34" charset="0"/>
              </a:rPr>
              <a:pPr/>
              <a:t>40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47458" name="Rectangle 2">
            <a:extLst>
              <a:ext uri="{FF2B5EF4-FFF2-40B4-BE49-F238E27FC236}">
                <a16:creationId xmlns:a16="http://schemas.microsoft.com/office/drawing/2014/main" id="{11BA8FB0-E325-4D46-97B4-13DDBC381B6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0612019D-6E80-1D4C-AE62-D2E3915E0D4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3A21B7AF-60D9-7542-9211-C34D1978BD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FC4EC7FC-D326-6D4C-B80C-B9CDED327847}" type="slidenum">
              <a:rPr lang="en-US" altLang="en-US" sz="1200">
                <a:latin typeface="Arial" panose="020B0604020202020204" pitchFamily="34" charset="0"/>
              </a:rPr>
              <a:pPr/>
              <a:t>4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805F6CD3-DB1B-B347-AC88-6FC8C95B328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120F2926-1576-D749-BACB-F2E6413173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>
            <a:extLst>
              <a:ext uri="{FF2B5EF4-FFF2-40B4-BE49-F238E27FC236}">
                <a16:creationId xmlns:a16="http://schemas.microsoft.com/office/drawing/2014/main" id="{3C3B4D38-C52F-0F46-856A-2DE247D2B7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1B4DE9D7-D1ED-5049-840E-FC3615AD0D78}" type="slidenum">
              <a:rPr lang="en-US" altLang="en-US" sz="1200">
                <a:latin typeface="Arial" panose="020B0604020202020204" pitchFamily="34" charset="0"/>
              </a:rPr>
              <a:pPr/>
              <a:t>41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53D2DE26-7BC6-CB45-A74B-8DC73692682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737CCC08-6140-614A-B085-5F8C827BA29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>
            <a:extLst>
              <a:ext uri="{FF2B5EF4-FFF2-40B4-BE49-F238E27FC236}">
                <a16:creationId xmlns:a16="http://schemas.microsoft.com/office/drawing/2014/main" id="{6A7E112F-E4CC-B144-8B39-3093B78F52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F21E3DF3-1469-D44D-AFED-B3869D1E94EE}" type="slidenum">
              <a:rPr lang="en-US" altLang="en-US" sz="1200">
                <a:latin typeface="Arial" panose="020B0604020202020204" pitchFamily="34" charset="0"/>
              </a:rPr>
              <a:pPr/>
              <a:t>42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65595835-F1F6-6649-9418-0ACA1E6DF47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9AD3AC17-3121-7748-BB15-2D49987831A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>
            <a:extLst>
              <a:ext uri="{FF2B5EF4-FFF2-40B4-BE49-F238E27FC236}">
                <a16:creationId xmlns:a16="http://schemas.microsoft.com/office/drawing/2014/main" id="{77ADD27C-45F0-0145-A01B-0D6A198753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0FE7B24B-FECC-BF44-B819-9B1C4575EBEC}" type="slidenum">
              <a:rPr lang="en-US" altLang="en-US" sz="1200">
                <a:latin typeface="Arial" panose="020B0604020202020204" pitchFamily="34" charset="0"/>
              </a:rPr>
              <a:pPr/>
              <a:t>43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91D156C8-A1E4-FA4A-9B3C-02F0B3218CA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46E9EB74-9697-3B40-AF70-FE9614AA13B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>
            <a:extLst>
              <a:ext uri="{FF2B5EF4-FFF2-40B4-BE49-F238E27FC236}">
                <a16:creationId xmlns:a16="http://schemas.microsoft.com/office/drawing/2014/main" id="{FDBED01E-20FB-6C48-8F9E-015129392F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F497995A-509D-FE47-A58C-87AAC88E0A0C}" type="slidenum">
              <a:rPr lang="en-US" altLang="en-US" sz="1200">
                <a:latin typeface="Arial" panose="020B0604020202020204" pitchFamily="34" charset="0"/>
              </a:rPr>
              <a:pPr/>
              <a:t>44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55650" name="Rectangle 2">
            <a:extLst>
              <a:ext uri="{FF2B5EF4-FFF2-40B4-BE49-F238E27FC236}">
                <a16:creationId xmlns:a16="http://schemas.microsoft.com/office/drawing/2014/main" id="{4FCB3AF6-4AC8-2F44-B335-237B73C1774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06A3C818-9792-374D-B435-4243D21035E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>
            <a:extLst>
              <a:ext uri="{FF2B5EF4-FFF2-40B4-BE49-F238E27FC236}">
                <a16:creationId xmlns:a16="http://schemas.microsoft.com/office/drawing/2014/main" id="{F1F1DB3D-2FBD-154D-86E4-89AD08B83B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3E78B0F4-A93D-374B-80C2-16A5FAC5B177}" type="slidenum">
              <a:rPr lang="en-US" altLang="en-US" sz="1200">
                <a:latin typeface="Arial" panose="020B0604020202020204" pitchFamily="34" charset="0"/>
              </a:rPr>
              <a:pPr/>
              <a:t>45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57698" name="Rectangle 2">
            <a:extLst>
              <a:ext uri="{FF2B5EF4-FFF2-40B4-BE49-F238E27FC236}">
                <a16:creationId xmlns:a16="http://schemas.microsoft.com/office/drawing/2014/main" id="{66E243E6-54C5-F744-855A-303A4A5F255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6AEE60EF-5F90-A042-BBDC-4CDA1B41354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>
            <a:extLst>
              <a:ext uri="{FF2B5EF4-FFF2-40B4-BE49-F238E27FC236}">
                <a16:creationId xmlns:a16="http://schemas.microsoft.com/office/drawing/2014/main" id="{AA88EBE0-2F2C-CB47-A036-6CADD65151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E9FE3CA3-DA52-D14F-94F9-D1CAA38777D9}" type="slidenum">
              <a:rPr lang="en-US" altLang="en-US" sz="1200">
                <a:latin typeface="Arial" panose="020B0604020202020204" pitchFamily="34" charset="0"/>
              </a:rPr>
              <a:pPr/>
              <a:t>46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59746" name="Rectangle 2">
            <a:extLst>
              <a:ext uri="{FF2B5EF4-FFF2-40B4-BE49-F238E27FC236}">
                <a16:creationId xmlns:a16="http://schemas.microsoft.com/office/drawing/2014/main" id="{2E828CDF-3322-B543-A198-23DC550CE33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3E3C6B4C-B937-AD43-A372-932FAE8FE16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>
            <a:extLst>
              <a:ext uri="{FF2B5EF4-FFF2-40B4-BE49-F238E27FC236}">
                <a16:creationId xmlns:a16="http://schemas.microsoft.com/office/drawing/2014/main" id="{3AD7C0DB-AD8B-2F49-A2B3-64D0833945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3455F2BC-53C0-724E-BA3B-CFD814520C52}" type="slidenum">
              <a:rPr lang="en-US" altLang="en-US" sz="1200">
                <a:latin typeface="Arial" panose="020B0604020202020204" pitchFamily="34" charset="0"/>
              </a:rPr>
              <a:pPr/>
              <a:t>47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61794" name="Rectangle 2">
            <a:extLst>
              <a:ext uri="{FF2B5EF4-FFF2-40B4-BE49-F238E27FC236}">
                <a16:creationId xmlns:a16="http://schemas.microsoft.com/office/drawing/2014/main" id="{B49DC51A-E385-F942-A799-C4B41C5277F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3F83436B-A61A-3F49-A79D-3D12773B309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>
            <a:extLst>
              <a:ext uri="{FF2B5EF4-FFF2-40B4-BE49-F238E27FC236}">
                <a16:creationId xmlns:a16="http://schemas.microsoft.com/office/drawing/2014/main" id="{6A4A0EB7-A9D9-1148-9E9E-24B34057B2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22D42DF7-A38B-844D-8FCB-A1E5AC37C9B4}" type="slidenum">
              <a:rPr lang="en-US" altLang="en-US" sz="1200">
                <a:latin typeface="Arial" panose="020B0604020202020204" pitchFamily="34" charset="0"/>
              </a:rPr>
              <a:pPr/>
              <a:t>48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63842" name="Rectangle 2">
            <a:extLst>
              <a:ext uri="{FF2B5EF4-FFF2-40B4-BE49-F238E27FC236}">
                <a16:creationId xmlns:a16="http://schemas.microsoft.com/office/drawing/2014/main" id="{0F5E5A9F-1002-4A47-94E3-A8F015D0E72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312BFF60-CF2B-ED49-B6F2-86FCB89E547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>
            <a:extLst>
              <a:ext uri="{FF2B5EF4-FFF2-40B4-BE49-F238E27FC236}">
                <a16:creationId xmlns:a16="http://schemas.microsoft.com/office/drawing/2014/main" id="{002A4FF1-A287-7C4E-A355-7C3BEEFCE7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7E5EA1F9-33C0-8D49-B6F4-2C15DB91B453}" type="slidenum">
              <a:rPr lang="en-US" altLang="en-US" sz="1200">
                <a:latin typeface="Arial" panose="020B0604020202020204" pitchFamily="34" charset="0"/>
              </a:rPr>
              <a:pPr/>
              <a:t>49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65890" name="Rectangle 2">
            <a:extLst>
              <a:ext uri="{FF2B5EF4-FFF2-40B4-BE49-F238E27FC236}">
                <a16:creationId xmlns:a16="http://schemas.microsoft.com/office/drawing/2014/main" id="{C379B7A0-A575-864E-9069-60E43CA1AD3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5891" name="Rectangle 3">
            <a:extLst>
              <a:ext uri="{FF2B5EF4-FFF2-40B4-BE49-F238E27FC236}">
                <a16:creationId xmlns:a16="http://schemas.microsoft.com/office/drawing/2014/main" id="{8504FE53-923E-CD43-9396-9B47854C83A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7">
            <a:extLst>
              <a:ext uri="{FF2B5EF4-FFF2-40B4-BE49-F238E27FC236}">
                <a16:creationId xmlns:a16="http://schemas.microsoft.com/office/drawing/2014/main" id="{BD10C609-9658-0748-9A00-38AE9C9813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ABF4AC63-E82A-7D49-9EFF-3A4971334F45}" type="slidenum">
              <a:rPr lang="en-US" altLang="en-US" sz="1200">
                <a:latin typeface="Arial" panose="020B0604020202020204" pitchFamily="34" charset="0"/>
              </a:rPr>
              <a:pPr/>
              <a:t>50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67938" name="Rectangle 2">
            <a:extLst>
              <a:ext uri="{FF2B5EF4-FFF2-40B4-BE49-F238E27FC236}">
                <a16:creationId xmlns:a16="http://schemas.microsoft.com/office/drawing/2014/main" id="{4822CD94-8E52-5940-A2A2-A7EA96C2C4E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53E06BAD-B41A-2E44-B658-A684CACF303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188B6C43-E492-8E40-B71B-4FC1030034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FCC1F89F-67DE-B84F-8137-6FBE49A9967F}" type="slidenum">
              <a:rPr lang="en-US" altLang="en-US" sz="1200">
                <a:latin typeface="Arial" panose="020B0604020202020204" pitchFamily="34" charset="0"/>
              </a:rPr>
              <a:pPr/>
              <a:t>5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023C073D-6A46-7546-8623-431691EFA25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05956573-070D-FA4C-BFFD-363D10F27A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These ridges provide a natural barrier from water running westward to the Great Sea.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7">
            <a:extLst>
              <a:ext uri="{FF2B5EF4-FFF2-40B4-BE49-F238E27FC236}">
                <a16:creationId xmlns:a16="http://schemas.microsoft.com/office/drawing/2014/main" id="{2682B424-19F3-8449-9C72-3CE8FA64B2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29DA1F77-67B8-7A47-99E8-24013322E81D}" type="slidenum">
              <a:rPr lang="en-US" altLang="en-US" sz="1200">
                <a:latin typeface="Arial" panose="020B0604020202020204" pitchFamily="34" charset="0"/>
              </a:rPr>
              <a:pPr/>
              <a:t>51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69986" name="Rectangle 2">
            <a:extLst>
              <a:ext uri="{FF2B5EF4-FFF2-40B4-BE49-F238E27FC236}">
                <a16:creationId xmlns:a16="http://schemas.microsoft.com/office/drawing/2014/main" id="{E9A55D88-D12E-4D40-9FFF-97FCAE720A0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9987" name="Rectangle 3">
            <a:extLst>
              <a:ext uri="{FF2B5EF4-FFF2-40B4-BE49-F238E27FC236}">
                <a16:creationId xmlns:a16="http://schemas.microsoft.com/office/drawing/2014/main" id="{B68DABC5-AEC8-5140-97AB-C81A1C31073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7">
            <a:extLst>
              <a:ext uri="{FF2B5EF4-FFF2-40B4-BE49-F238E27FC236}">
                <a16:creationId xmlns:a16="http://schemas.microsoft.com/office/drawing/2014/main" id="{A4A543AA-A8C7-CD44-B69D-532638CE94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51CB69A1-0208-354C-81B2-8F52CC36E3CD}" type="slidenum">
              <a:rPr lang="en-US" altLang="en-US" sz="1200">
                <a:latin typeface="Arial" panose="020B0604020202020204" pitchFamily="34" charset="0"/>
              </a:rPr>
              <a:pPr/>
              <a:t>52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72034" name="Rectangle 2">
            <a:extLst>
              <a:ext uri="{FF2B5EF4-FFF2-40B4-BE49-F238E27FC236}">
                <a16:creationId xmlns:a16="http://schemas.microsoft.com/office/drawing/2014/main" id="{32E3D928-0911-1246-801E-1C6EFEC7A96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2035" name="Rectangle 3">
            <a:extLst>
              <a:ext uri="{FF2B5EF4-FFF2-40B4-BE49-F238E27FC236}">
                <a16:creationId xmlns:a16="http://schemas.microsoft.com/office/drawing/2014/main" id="{38CE4008-C6D8-4548-9CE0-74C8691C9D2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>
            <a:extLst>
              <a:ext uri="{FF2B5EF4-FFF2-40B4-BE49-F238E27FC236}">
                <a16:creationId xmlns:a16="http://schemas.microsoft.com/office/drawing/2014/main" id="{5C30B539-D4A4-2942-B261-82A531EE00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37EA6FA9-D260-1241-9093-70D13773DA55}" type="slidenum">
              <a:rPr lang="en-US" altLang="en-US" sz="1200">
                <a:latin typeface="Arial" panose="020B0604020202020204" pitchFamily="34" charset="0"/>
              </a:rPr>
              <a:pPr/>
              <a:t>53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74082" name="Rectangle 2">
            <a:extLst>
              <a:ext uri="{FF2B5EF4-FFF2-40B4-BE49-F238E27FC236}">
                <a16:creationId xmlns:a16="http://schemas.microsoft.com/office/drawing/2014/main" id="{66D8C651-6446-4B4B-8618-D46F9A85FF9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FE078EDB-C9DD-C645-B9BB-5E29065C332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>
            <a:extLst>
              <a:ext uri="{FF2B5EF4-FFF2-40B4-BE49-F238E27FC236}">
                <a16:creationId xmlns:a16="http://schemas.microsoft.com/office/drawing/2014/main" id="{1B85FE8D-4F75-5A4A-89F8-AD1DCF76F8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956D11F2-3D3C-4549-8FCA-A0222E2CE8DF}" type="slidenum">
              <a:rPr lang="en-US" altLang="en-US" sz="1200">
                <a:latin typeface="Arial" panose="020B0604020202020204" pitchFamily="34" charset="0"/>
              </a:rPr>
              <a:pPr/>
              <a:t>54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76130" name="Rectangle 2">
            <a:extLst>
              <a:ext uri="{FF2B5EF4-FFF2-40B4-BE49-F238E27FC236}">
                <a16:creationId xmlns:a16="http://schemas.microsoft.com/office/drawing/2014/main" id="{D4AB3B77-1C8D-1047-A713-DB56E32979A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6318712F-FB5A-4F47-BDFF-617C6A120AD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7">
            <a:extLst>
              <a:ext uri="{FF2B5EF4-FFF2-40B4-BE49-F238E27FC236}">
                <a16:creationId xmlns:a16="http://schemas.microsoft.com/office/drawing/2014/main" id="{BFF3550F-E2AB-D344-81DB-713946CC4F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A69D045A-33E4-AA41-9D8A-213BFCBE3BD6}" type="slidenum">
              <a:rPr lang="en-US" altLang="en-US" sz="1200">
                <a:latin typeface="Arial" panose="020B0604020202020204" pitchFamily="34" charset="0"/>
              </a:rPr>
              <a:pPr/>
              <a:t>55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78178" name="Rectangle 2">
            <a:extLst>
              <a:ext uri="{FF2B5EF4-FFF2-40B4-BE49-F238E27FC236}">
                <a16:creationId xmlns:a16="http://schemas.microsoft.com/office/drawing/2014/main" id="{2B717AD9-7F9F-3244-BF36-8727C9E5251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F029FDF6-81A1-9545-B437-3F580B8D713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7">
            <a:extLst>
              <a:ext uri="{FF2B5EF4-FFF2-40B4-BE49-F238E27FC236}">
                <a16:creationId xmlns:a16="http://schemas.microsoft.com/office/drawing/2014/main" id="{26E8C3AC-BD25-D845-BD30-2AE28D84BE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A190E859-D8A0-7247-8053-0AAC5B8DC8AF}" type="slidenum">
              <a:rPr lang="en-US" altLang="en-US" sz="1200">
                <a:latin typeface="Arial" panose="020B0604020202020204" pitchFamily="34" charset="0"/>
              </a:rPr>
              <a:pPr/>
              <a:t>56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80226" name="Rectangle 2">
            <a:extLst>
              <a:ext uri="{FF2B5EF4-FFF2-40B4-BE49-F238E27FC236}">
                <a16:creationId xmlns:a16="http://schemas.microsoft.com/office/drawing/2014/main" id="{7B5533B7-C7B5-FC42-B3BD-F14E5626C31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id="{22A7668B-CA3F-5B4D-8871-7EE89689365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7">
            <a:extLst>
              <a:ext uri="{FF2B5EF4-FFF2-40B4-BE49-F238E27FC236}">
                <a16:creationId xmlns:a16="http://schemas.microsoft.com/office/drawing/2014/main" id="{BD1C13DD-F16D-8D4B-B7E9-357BA06F1D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DE4C8504-7CD2-2747-BE1F-4D2032D947BD}" type="slidenum">
              <a:rPr lang="en-US" altLang="en-US" sz="1200">
                <a:latin typeface="Arial" panose="020B0604020202020204" pitchFamily="34" charset="0"/>
              </a:rPr>
              <a:pPr/>
              <a:t>57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82274" name="Rectangle 2">
            <a:extLst>
              <a:ext uri="{FF2B5EF4-FFF2-40B4-BE49-F238E27FC236}">
                <a16:creationId xmlns:a16="http://schemas.microsoft.com/office/drawing/2014/main" id="{316BEBC1-721A-6645-A343-199600B8521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2275" name="Rectangle 3">
            <a:extLst>
              <a:ext uri="{FF2B5EF4-FFF2-40B4-BE49-F238E27FC236}">
                <a16:creationId xmlns:a16="http://schemas.microsoft.com/office/drawing/2014/main" id="{678F464B-2016-BA48-AAFE-031D1983525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7">
            <a:extLst>
              <a:ext uri="{FF2B5EF4-FFF2-40B4-BE49-F238E27FC236}">
                <a16:creationId xmlns:a16="http://schemas.microsoft.com/office/drawing/2014/main" id="{5BD8B99A-7EFD-134C-A8B1-AC78796D46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603FD976-5B50-1C47-B1B4-E0057BAE12ED}" type="slidenum">
              <a:rPr lang="en-US" altLang="en-US" sz="1200">
                <a:latin typeface="Arial" panose="020B0604020202020204" pitchFamily="34" charset="0"/>
              </a:rPr>
              <a:pPr/>
              <a:t>58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84322" name="Rectangle 2">
            <a:extLst>
              <a:ext uri="{FF2B5EF4-FFF2-40B4-BE49-F238E27FC236}">
                <a16:creationId xmlns:a16="http://schemas.microsoft.com/office/drawing/2014/main" id="{89320324-CA25-0847-91A2-A76DF906F62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23" name="Rectangle 3">
            <a:extLst>
              <a:ext uri="{FF2B5EF4-FFF2-40B4-BE49-F238E27FC236}">
                <a16:creationId xmlns:a16="http://schemas.microsoft.com/office/drawing/2014/main" id="{40ACFE17-EA77-3448-8956-606AA1314D8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7">
            <a:extLst>
              <a:ext uri="{FF2B5EF4-FFF2-40B4-BE49-F238E27FC236}">
                <a16:creationId xmlns:a16="http://schemas.microsoft.com/office/drawing/2014/main" id="{21FEC743-DFC0-944C-9E67-D1433BFE65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5EBCFAF1-B3DB-264E-8ABC-2176302D34BC}" type="slidenum">
              <a:rPr lang="en-US" altLang="en-US" sz="1200">
                <a:latin typeface="Arial" panose="020B0604020202020204" pitchFamily="34" charset="0"/>
              </a:rPr>
              <a:pPr/>
              <a:t>60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87394" name="Rectangle 2">
            <a:extLst>
              <a:ext uri="{FF2B5EF4-FFF2-40B4-BE49-F238E27FC236}">
                <a16:creationId xmlns:a16="http://schemas.microsoft.com/office/drawing/2014/main" id="{522B9E14-FDE8-6A43-A5F3-5D7DD1A8A73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7395" name="Rectangle 3">
            <a:extLst>
              <a:ext uri="{FF2B5EF4-FFF2-40B4-BE49-F238E27FC236}">
                <a16:creationId xmlns:a16="http://schemas.microsoft.com/office/drawing/2014/main" id="{21EF6ADF-29B6-B84F-81F3-233FAF1AAAF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7">
            <a:extLst>
              <a:ext uri="{FF2B5EF4-FFF2-40B4-BE49-F238E27FC236}">
                <a16:creationId xmlns:a16="http://schemas.microsoft.com/office/drawing/2014/main" id="{D3480225-2CFC-7C4C-AA4F-A21809F3D9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066CDD82-81D1-124F-B73E-DFDC0BC3704E}" type="slidenum">
              <a:rPr lang="en-US" altLang="en-US" sz="1200">
                <a:latin typeface="Arial" panose="020B0604020202020204" pitchFamily="34" charset="0"/>
              </a:rPr>
              <a:pPr/>
              <a:t>61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89442" name="Rectangle 2">
            <a:extLst>
              <a:ext uri="{FF2B5EF4-FFF2-40B4-BE49-F238E27FC236}">
                <a16:creationId xmlns:a16="http://schemas.microsoft.com/office/drawing/2014/main" id="{A4A151E2-2971-2843-AE49-E820AB39843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9443" name="Rectangle 3">
            <a:extLst>
              <a:ext uri="{FF2B5EF4-FFF2-40B4-BE49-F238E27FC236}">
                <a16:creationId xmlns:a16="http://schemas.microsoft.com/office/drawing/2014/main" id="{349CDD1D-A041-CC4A-8081-43A50A64595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>
            <a:extLst>
              <a:ext uri="{FF2B5EF4-FFF2-40B4-BE49-F238E27FC236}">
                <a16:creationId xmlns:a16="http://schemas.microsoft.com/office/drawing/2014/main" id="{F1A3906B-A076-6A43-9F18-4A353861E3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EE6CF6B1-C644-CA4B-990C-6E31B6A958D8}" type="slidenum">
              <a:rPr lang="en-US" altLang="en-US" sz="1200">
                <a:latin typeface="Arial" panose="020B0604020202020204" pitchFamily="34" charset="0"/>
              </a:rPr>
              <a:pPr/>
              <a:t>6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4BF15CCE-C9B8-CD4D-AC94-EA4FFBE2CF1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2D1832DD-27AB-B04B-ABCB-10C896599B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Rectangle 7">
            <a:extLst>
              <a:ext uri="{FF2B5EF4-FFF2-40B4-BE49-F238E27FC236}">
                <a16:creationId xmlns:a16="http://schemas.microsoft.com/office/drawing/2014/main" id="{35A3BE3A-415B-EB42-ABAC-742FBDACE5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1FED4ECF-D3EF-FF40-813F-4D86FFBF74F9}" type="slidenum">
              <a:rPr lang="en-US" altLang="en-US" sz="1200">
                <a:latin typeface="Arial" panose="020B0604020202020204" pitchFamily="34" charset="0"/>
              </a:rPr>
              <a:pPr/>
              <a:t>62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91490" name="Rectangle 2">
            <a:extLst>
              <a:ext uri="{FF2B5EF4-FFF2-40B4-BE49-F238E27FC236}">
                <a16:creationId xmlns:a16="http://schemas.microsoft.com/office/drawing/2014/main" id="{0EBF18AA-7979-A849-8114-9E81CB89FBF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1491" name="Rectangle 3">
            <a:extLst>
              <a:ext uri="{FF2B5EF4-FFF2-40B4-BE49-F238E27FC236}">
                <a16:creationId xmlns:a16="http://schemas.microsoft.com/office/drawing/2014/main" id="{4CDA792F-6B83-884A-8CB3-28D81731228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7">
            <a:extLst>
              <a:ext uri="{FF2B5EF4-FFF2-40B4-BE49-F238E27FC236}">
                <a16:creationId xmlns:a16="http://schemas.microsoft.com/office/drawing/2014/main" id="{6F695154-894D-7841-8CF7-351DCCF651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FD6698BA-52CE-C94A-A11E-D61A7492D8B8}" type="slidenum">
              <a:rPr lang="en-US" altLang="en-US" sz="1200">
                <a:latin typeface="Arial" panose="020B0604020202020204" pitchFamily="34" charset="0"/>
              </a:rPr>
              <a:pPr/>
              <a:t>63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93538" name="Rectangle 2">
            <a:extLst>
              <a:ext uri="{FF2B5EF4-FFF2-40B4-BE49-F238E27FC236}">
                <a16:creationId xmlns:a16="http://schemas.microsoft.com/office/drawing/2014/main" id="{27ED4CD7-40C9-B948-9605-7757E007B7E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3539" name="Rectangle 3">
            <a:extLst>
              <a:ext uri="{FF2B5EF4-FFF2-40B4-BE49-F238E27FC236}">
                <a16:creationId xmlns:a16="http://schemas.microsoft.com/office/drawing/2014/main" id="{82D9DD2B-5393-E443-8EF4-46C99D8AB65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7">
            <a:extLst>
              <a:ext uri="{FF2B5EF4-FFF2-40B4-BE49-F238E27FC236}">
                <a16:creationId xmlns:a16="http://schemas.microsoft.com/office/drawing/2014/main" id="{712343E3-2E9D-B448-A27A-E1D2CA63CC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FE5640CB-1282-4141-9922-3F284ED600D5}" type="slidenum">
              <a:rPr lang="en-US" altLang="en-US" sz="1200">
                <a:latin typeface="Arial" panose="020B0604020202020204" pitchFamily="34" charset="0"/>
              </a:rPr>
              <a:pPr/>
              <a:t>64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95586" name="Rectangle 2">
            <a:extLst>
              <a:ext uri="{FF2B5EF4-FFF2-40B4-BE49-F238E27FC236}">
                <a16:creationId xmlns:a16="http://schemas.microsoft.com/office/drawing/2014/main" id="{F2B5DF52-599F-B045-8BFD-A833B6B92B3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5587" name="Rectangle 3">
            <a:extLst>
              <a:ext uri="{FF2B5EF4-FFF2-40B4-BE49-F238E27FC236}">
                <a16:creationId xmlns:a16="http://schemas.microsoft.com/office/drawing/2014/main" id="{D8E4F7FC-4AC0-5F40-84D7-74B6196AAF1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7">
            <a:extLst>
              <a:ext uri="{FF2B5EF4-FFF2-40B4-BE49-F238E27FC236}">
                <a16:creationId xmlns:a16="http://schemas.microsoft.com/office/drawing/2014/main" id="{741532AC-D934-1D47-8F74-01EC75D53B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17F35061-3A61-7C45-B2D7-B0310B8CF3C8}" type="slidenum">
              <a:rPr lang="en-US" altLang="en-US" sz="1200">
                <a:latin typeface="Arial" panose="020B0604020202020204" pitchFamily="34" charset="0"/>
              </a:rPr>
              <a:pPr/>
              <a:t>65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97634" name="Rectangle 2">
            <a:extLst>
              <a:ext uri="{FF2B5EF4-FFF2-40B4-BE49-F238E27FC236}">
                <a16:creationId xmlns:a16="http://schemas.microsoft.com/office/drawing/2014/main" id="{911C664A-EB40-0043-8DEC-D046EFF1B5C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7635" name="Rectangle 3">
            <a:extLst>
              <a:ext uri="{FF2B5EF4-FFF2-40B4-BE49-F238E27FC236}">
                <a16:creationId xmlns:a16="http://schemas.microsoft.com/office/drawing/2014/main" id="{F6F42970-EAFC-CF48-9B9D-3E030BF89C6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7">
            <a:extLst>
              <a:ext uri="{FF2B5EF4-FFF2-40B4-BE49-F238E27FC236}">
                <a16:creationId xmlns:a16="http://schemas.microsoft.com/office/drawing/2014/main" id="{B33A1E29-63B5-494E-811A-BC923F6403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0AFCE30F-356B-8F43-8B1F-57B2F7915243}" type="slidenum">
              <a:rPr lang="en-US" altLang="en-US" sz="1200">
                <a:latin typeface="Arial" panose="020B0604020202020204" pitchFamily="34" charset="0"/>
              </a:rPr>
              <a:pPr/>
              <a:t>66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99682" name="Rectangle 2">
            <a:extLst>
              <a:ext uri="{FF2B5EF4-FFF2-40B4-BE49-F238E27FC236}">
                <a16:creationId xmlns:a16="http://schemas.microsoft.com/office/drawing/2014/main" id="{8100052C-2BED-754C-B697-641C4CC9FA8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9683" name="Rectangle 3">
            <a:extLst>
              <a:ext uri="{FF2B5EF4-FFF2-40B4-BE49-F238E27FC236}">
                <a16:creationId xmlns:a16="http://schemas.microsoft.com/office/drawing/2014/main" id="{6910EBC6-77C5-9A41-9408-AA57DF36435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7">
            <a:extLst>
              <a:ext uri="{FF2B5EF4-FFF2-40B4-BE49-F238E27FC236}">
                <a16:creationId xmlns:a16="http://schemas.microsoft.com/office/drawing/2014/main" id="{8D414F40-447D-494B-9800-DA9310B3E0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27A76CBE-B987-F24B-A757-7D2D37C79BB4}" type="slidenum">
              <a:rPr lang="en-US" altLang="en-US" sz="1200">
                <a:latin typeface="Arial" panose="020B0604020202020204" pitchFamily="34" charset="0"/>
              </a:rPr>
              <a:pPr/>
              <a:t>67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201730" name="Rectangle 2">
            <a:extLst>
              <a:ext uri="{FF2B5EF4-FFF2-40B4-BE49-F238E27FC236}">
                <a16:creationId xmlns:a16="http://schemas.microsoft.com/office/drawing/2014/main" id="{805E08AD-563F-4E4A-B001-71D5C9C97DC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1731" name="Rectangle 3">
            <a:extLst>
              <a:ext uri="{FF2B5EF4-FFF2-40B4-BE49-F238E27FC236}">
                <a16:creationId xmlns:a16="http://schemas.microsoft.com/office/drawing/2014/main" id="{1D24C427-2DB8-644E-B33E-5B995EFBA9D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>
            <a:extLst>
              <a:ext uri="{FF2B5EF4-FFF2-40B4-BE49-F238E27FC236}">
                <a16:creationId xmlns:a16="http://schemas.microsoft.com/office/drawing/2014/main" id="{578A415A-DB90-9142-A348-18A05FFDB7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0EC54B50-3622-9941-BEF5-1A13EF9686EA}" type="slidenum">
              <a:rPr lang="en-US" altLang="en-US" sz="1200">
                <a:latin typeface="Arial" panose="020B0604020202020204" pitchFamily="34" charset="0"/>
              </a:rPr>
              <a:pPr/>
              <a:t>68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203778" name="Rectangle 2">
            <a:extLst>
              <a:ext uri="{FF2B5EF4-FFF2-40B4-BE49-F238E27FC236}">
                <a16:creationId xmlns:a16="http://schemas.microsoft.com/office/drawing/2014/main" id="{05F0C2FE-579F-2541-83BA-9DC16C49FB8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3779" name="Rectangle 3">
            <a:extLst>
              <a:ext uri="{FF2B5EF4-FFF2-40B4-BE49-F238E27FC236}">
                <a16:creationId xmlns:a16="http://schemas.microsoft.com/office/drawing/2014/main" id="{2EB20D1E-0D20-2045-9CF8-335D57CB2A6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7">
            <a:extLst>
              <a:ext uri="{FF2B5EF4-FFF2-40B4-BE49-F238E27FC236}">
                <a16:creationId xmlns:a16="http://schemas.microsoft.com/office/drawing/2014/main" id="{5581EE4A-B050-224E-84A0-68B9A4F23E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79F2AC80-F0CC-3242-A965-D021B77FFAEA}" type="slidenum">
              <a:rPr lang="en-US" altLang="en-US" sz="1200">
                <a:latin typeface="Arial" panose="020B0604020202020204" pitchFamily="34" charset="0"/>
              </a:rPr>
              <a:pPr/>
              <a:t>69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205826" name="Rectangle 2">
            <a:extLst>
              <a:ext uri="{FF2B5EF4-FFF2-40B4-BE49-F238E27FC236}">
                <a16:creationId xmlns:a16="http://schemas.microsoft.com/office/drawing/2014/main" id="{D5BE3AFD-6751-394A-88AA-C4AB428402B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5827" name="Rectangle 3">
            <a:extLst>
              <a:ext uri="{FF2B5EF4-FFF2-40B4-BE49-F238E27FC236}">
                <a16:creationId xmlns:a16="http://schemas.microsoft.com/office/drawing/2014/main" id="{B8050F88-BB88-CE47-8EBD-0F856BB1543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7">
            <a:extLst>
              <a:ext uri="{FF2B5EF4-FFF2-40B4-BE49-F238E27FC236}">
                <a16:creationId xmlns:a16="http://schemas.microsoft.com/office/drawing/2014/main" id="{64019D7E-B60B-FF4D-81D0-F75D9CEA99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DB520ED6-E27E-1E46-867E-DDDAFCC62F91}" type="slidenum">
              <a:rPr lang="en-US" altLang="en-US" sz="1200">
                <a:latin typeface="Arial" panose="020B0604020202020204" pitchFamily="34" charset="0"/>
              </a:rPr>
              <a:pPr/>
              <a:t>70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207874" name="Rectangle 2">
            <a:extLst>
              <a:ext uri="{FF2B5EF4-FFF2-40B4-BE49-F238E27FC236}">
                <a16:creationId xmlns:a16="http://schemas.microsoft.com/office/drawing/2014/main" id="{4169FEBE-94C5-8D4A-9F34-44D0E98CE4E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7875" name="Rectangle 3">
            <a:extLst>
              <a:ext uri="{FF2B5EF4-FFF2-40B4-BE49-F238E27FC236}">
                <a16:creationId xmlns:a16="http://schemas.microsoft.com/office/drawing/2014/main" id="{9309AD8C-46A1-A04B-9954-1B715032E5D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7">
            <a:extLst>
              <a:ext uri="{FF2B5EF4-FFF2-40B4-BE49-F238E27FC236}">
                <a16:creationId xmlns:a16="http://schemas.microsoft.com/office/drawing/2014/main" id="{3C230358-FAE2-8F45-A0D1-2621D7FF2D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00F788BD-A40D-C744-B0DD-E408F8FBFBAC}" type="slidenum">
              <a:rPr lang="en-US" altLang="en-US" sz="1200">
                <a:latin typeface="Arial" panose="020B0604020202020204" pitchFamily="34" charset="0"/>
              </a:rPr>
              <a:pPr/>
              <a:t>71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209922" name="Rectangle 2">
            <a:extLst>
              <a:ext uri="{FF2B5EF4-FFF2-40B4-BE49-F238E27FC236}">
                <a16:creationId xmlns:a16="http://schemas.microsoft.com/office/drawing/2014/main" id="{5F278AD4-E340-0F43-866E-10475715766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9923" name="Rectangle 3">
            <a:extLst>
              <a:ext uri="{FF2B5EF4-FFF2-40B4-BE49-F238E27FC236}">
                <a16:creationId xmlns:a16="http://schemas.microsoft.com/office/drawing/2014/main" id="{E045A66D-5F04-7A4C-A556-5295C9DEAD2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7506B332-031A-1C41-84D9-BD20BBC584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FA5F41BD-1007-934B-A5F2-508EDC7210FB}" type="slidenum">
              <a:rPr lang="en-US" altLang="en-US" sz="1200">
                <a:latin typeface="Arial" panose="020B0604020202020204" pitchFamily="34" charset="0"/>
              </a:rPr>
              <a:pPr/>
              <a:t>7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308A8510-FE3D-814D-A02F-4557745C18D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5419FD72-E8FB-0B4B-98B2-A297720973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7">
            <a:extLst>
              <a:ext uri="{FF2B5EF4-FFF2-40B4-BE49-F238E27FC236}">
                <a16:creationId xmlns:a16="http://schemas.microsoft.com/office/drawing/2014/main" id="{F941D3C8-2A76-D240-8367-08E93F931A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AAA54076-BBF3-5C44-A903-7C7F4FE075D2}" type="slidenum">
              <a:rPr lang="en-US" altLang="en-US" sz="1200">
                <a:latin typeface="Arial" panose="020B0604020202020204" pitchFamily="34" charset="0"/>
              </a:rPr>
              <a:pPr/>
              <a:t>72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211970" name="Rectangle 2">
            <a:extLst>
              <a:ext uri="{FF2B5EF4-FFF2-40B4-BE49-F238E27FC236}">
                <a16:creationId xmlns:a16="http://schemas.microsoft.com/office/drawing/2014/main" id="{76EA1F18-00DA-6E4B-B86A-FCD7B10F0D6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>
            <a:extLst>
              <a:ext uri="{FF2B5EF4-FFF2-40B4-BE49-F238E27FC236}">
                <a16:creationId xmlns:a16="http://schemas.microsoft.com/office/drawing/2014/main" id="{A0D3A67E-E1FF-5A4A-BBC8-57FFB940B4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7">
            <a:extLst>
              <a:ext uri="{FF2B5EF4-FFF2-40B4-BE49-F238E27FC236}">
                <a16:creationId xmlns:a16="http://schemas.microsoft.com/office/drawing/2014/main" id="{6448C258-F295-084E-BB3C-F66F4E8BC4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D5AA870D-288E-9F45-915A-1D2D08DEEA1E}" type="slidenum">
              <a:rPr lang="en-US" altLang="en-US" sz="1200">
                <a:latin typeface="Arial" panose="020B0604020202020204" pitchFamily="34" charset="0"/>
              </a:rPr>
              <a:pPr/>
              <a:t>73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214018" name="Rectangle 2">
            <a:extLst>
              <a:ext uri="{FF2B5EF4-FFF2-40B4-BE49-F238E27FC236}">
                <a16:creationId xmlns:a16="http://schemas.microsoft.com/office/drawing/2014/main" id="{80F14FC8-92F9-BB41-A7AC-A20D6DDDEBB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4019" name="Rectangle 3">
            <a:extLst>
              <a:ext uri="{FF2B5EF4-FFF2-40B4-BE49-F238E27FC236}">
                <a16:creationId xmlns:a16="http://schemas.microsoft.com/office/drawing/2014/main" id="{7476C01E-EDB0-E043-92CA-74D81C02133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7">
            <a:extLst>
              <a:ext uri="{FF2B5EF4-FFF2-40B4-BE49-F238E27FC236}">
                <a16:creationId xmlns:a16="http://schemas.microsoft.com/office/drawing/2014/main" id="{B11C3C2B-A147-BE43-8C7A-CD6313AE62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AF64A3CA-1E44-A74C-8D7C-62D484284C0D}" type="slidenum">
              <a:rPr lang="en-US" altLang="en-US" sz="1200">
                <a:latin typeface="Arial" panose="020B0604020202020204" pitchFamily="34" charset="0"/>
              </a:rPr>
              <a:pPr/>
              <a:t>74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216066" name="Rectangle 2">
            <a:extLst>
              <a:ext uri="{FF2B5EF4-FFF2-40B4-BE49-F238E27FC236}">
                <a16:creationId xmlns:a16="http://schemas.microsoft.com/office/drawing/2014/main" id="{E81532F2-4B0C-EA4B-908A-26ACD35E36C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6067" name="Rectangle 3">
            <a:extLst>
              <a:ext uri="{FF2B5EF4-FFF2-40B4-BE49-F238E27FC236}">
                <a16:creationId xmlns:a16="http://schemas.microsoft.com/office/drawing/2014/main" id="{242FB0B6-9BBB-8A4C-B1E9-90C88D43303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B6A401-D009-4349-AE3D-13EC5F6DCE7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24321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7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1324B6-FDDF-1C4A-836C-81FE79EAEFB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6133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6133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OT Backgrounds 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VN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084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9962B2B9-8D85-1049-8312-F072D7ED50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85CAA2B0-D71E-C841-BF55-5BDFA607305F}" type="slidenum">
              <a:rPr lang="en-US" altLang="en-US" sz="1200">
                <a:latin typeface="Arial" panose="020B0604020202020204" pitchFamily="34" charset="0"/>
              </a:rPr>
              <a:pPr/>
              <a:t>8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4D141B4E-90AC-3945-AA16-07F034C55D1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1FD1141D-DF24-5040-9236-B334BD229E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>
            <a:extLst>
              <a:ext uri="{FF2B5EF4-FFF2-40B4-BE49-F238E27FC236}">
                <a16:creationId xmlns:a16="http://schemas.microsoft.com/office/drawing/2014/main" id="{B4A9C5B8-19F9-5C40-9508-4B9B015526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A9956FE9-88B8-5A43-AF7E-64F725D77F4B}" type="slidenum">
              <a:rPr lang="en-US" altLang="en-US" sz="1200">
                <a:latin typeface="Arial" panose="020B0604020202020204" pitchFamily="34" charset="0"/>
              </a:rPr>
              <a:pPr/>
              <a:t>9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1DE6A020-1EFF-5A4A-B735-DB4AD3BFAF2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3BAB57F4-EF85-204E-86F1-E1A62A27A9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6FE5193F-4F97-634F-A952-835CF93A643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491879E3-DBEC-8B4A-8E9F-A885924B9D3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7B07B0DE-6089-C24D-9C22-83EA54BDF67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8" charset="0"/>
                  <a:ea typeface="+mn-ea"/>
                </a:endParaRPr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D42D497D-960E-844D-94D4-1EC3A6D0D84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8" charset="0"/>
                  <a:ea typeface="+mn-ea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39FEE3F7-FA38-0141-AF87-35E4B567595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8" charset="0"/>
                  <a:ea typeface="+mn-ea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5886836D-228C-594D-854E-2DC35B883F1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8" charset="0"/>
                  <a:ea typeface="+mn-ea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5A310C4E-9439-9246-9DC2-4CD3E0888C6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8" charset="0"/>
                  <a:ea typeface="+mn-ea"/>
                </a:endParaRPr>
              </a:p>
            </p:txBody>
          </p:sp>
        </p:grp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6DCA23D0-7C84-ED49-BF2C-83657B9FE9C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617CFD21-5F0F-3B44-A37E-3377ED55911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4571767D-3927-F040-A774-360E96D2AB95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22637238-68EE-F142-8EB9-527B84BB91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6F213179-CFB1-594B-9875-5ED86D319F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25C1030-4EC3-944F-895C-381F1D17EF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099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15B5590-F3E5-2748-8059-8ECCC5BF0D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D570805-F523-F946-B2C1-768E2E82BB4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C64C07-E8FD-4A4F-9B2C-4B9B8E62BEE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C1141D0C-FA56-3645-82B7-6B155B7BC0D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126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2038AF1-4E71-2547-AD02-5EC23751D7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198E47A-6C8C-0048-8743-DBA91FF87CF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08AB5F-93D7-774D-92F9-2EFC5E6543E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12C5AD25-D13C-7044-A57F-A8B6874487B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29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5EA3E65-0A21-024D-B29F-7A98CA9F0A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0B30CBD-24C2-EA40-9702-8591518D741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C25EB7-B6A1-8446-99D7-A4E255B6853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8D29604E-5AF3-D844-ADA5-E0546CCC67C3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466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1D1BB7C-1542-AF48-97DE-DCF29E0AFC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10EAA30-C7F2-3643-A64B-53978DA2A0B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AAAD1B-9BCF-B040-B8AF-A66700978A1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D9B9BE43-5B03-CA4B-9141-0C0DE2061A2F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42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8C3E9E-E51F-6E40-BD6F-3593EAFADE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4776AD1-2AED-B846-B069-66B174EC6C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F17B0A2-1FED-BB48-B56C-39CF234AFB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B9200D-B4EB-EC4E-8171-3417B616C5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7155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F8F1F2-A590-5A40-BDE8-E63A70E1D6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C5D6CD-4AF7-FE46-ABA2-F66BA5CA92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2CA027-7E9A-1541-864C-7B22D90540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EAE39A-1038-3D47-84D9-CDBB89298A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1663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D4698F-9425-E14E-AAFD-9A00827855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9A34E1-01FA-044E-A64E-2B693203E4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F77B79-FD93-744D-91BD-4C3B446F40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469DA2-D9C8-D748-AD6E-5849246FCA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4689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B9BBFB-D2BA-F34D-9667-E70620C45C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8DD306-58ED-2F40-BA33-A463622951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76765C-B2AD-5548-B24F-B7A83F7892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EDE727-EDB9-7D47-91C3-FE04115B48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16468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C7808A8-276B-D94B-82E6-529108B7F6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E73547C-846F-6A43-AB02-956BABD5D6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1D326FE-0EDC-7B49-B206-92387FD525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F8C183-7580-2C44-BDE1-6086FBD481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20232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2F29602-8D3E-3D42-9EC6-C992FBEA28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0D09953-A88C-4D48-91E9-5B6593E9FA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CF3D7AA-1BE5-5943-8375-29580474E0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167D62-FC6D-A34F-A8F8-C6C49BB204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7753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6071ED2-9FD7-754A-808E-0BD9475387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3DAE161-95CA-AF4D-AC3D-4EF0FB5C7AB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F5E733-AAF9-7045-B117-FC53BDCBA76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7A80D910-44C3-D54C-BCFD-955CFA2144C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245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C834DB4-71EA-3242-99F8-B733C0409B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BD3D479-72AF-3A47-9D30-3B16156426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AEACEB1-F59F-F345-A76B-AA75721FB5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864A7B-488E-9143-9655-198B043FB2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3493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7E1807-05B7-2B45-88DE-C43CD046F9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9B575D-730D-964B-ADEF-BBEDD07883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0BF7E5-69A2-5349-B963-086EB486F2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5B5D33-D274-3B47-A5B0-7A42CC305C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3382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2BFA18-B128-D64A-9A94-59E5A23067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43F83E-0132-1243-BD2E-5C28FC3A60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2EFA7D-CEF2-ED4E-853D-8468F362EA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AB27FA-6DBE-7B4E-858A-682F96ACD5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16101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3EF883-118D-2240-A8F4-BEAFF04A76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C3D9BA2-C531-554B-9B13-160AF9E12F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5D9421-131D-D24F-B368-9A8EE8A875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DDA11C-FAEA-1846-9240-37BE1D94C7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39939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05F7A85-EC5B-0540-A41B-DE18F2465E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85355E-61DB-F247-B9CC-55CEE93D1A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162766-0F88-D74E-AF86-A8C6292DA7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26F0B7-F5C1-9B44-889B-35DBEC65AE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2004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0C79D2-4CEC-184C-A3B1-FB8EB045C3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5DBA1D-7636-0F4C-80FD-F62CBBE130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52A6C1-37E3-EF45-A175-A4D5A5DD35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647E84-EAE0-D442-A8D0-F8A3B86FD0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9394738"/>
      </p:ext>
    </p:extLst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AC920F-ACFD-0848-9926-B1409E0FD4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9A9074-A8D2-A047-9AF5-32572B0BD9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4D5336-33FC-2147-84D7-3938A22E6E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B44B59-B1E1-7146-B22B-E809F01E58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5434696"/>
      </p:ext>
    </p:extLst>
  </p:cSld>
  <p:clrMapOvr>
    <a:masterClrMapping/>
  </p:clrMapOvr>
  <p:transition spd="med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FEE87A-925B-724F-9871-F8674A7688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CE97B8-28D5-014F-A977-B0C898E398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C3583C-330B-CA4D-B887-BC3C3E9070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03971-4014-0F47-B169-77014DDE6E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3695977"/>
      </p:ext>
    </p:extLst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744DEA9-C70E-3345-BB91-3E5BB7C4BD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B3C5203-ADCF-6A42-A444-B282D233A5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26B0A26-0954-7D4E-BF05-3531BF6F3E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3FD7B1-50F9-514B-BAC8-180AD72026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1052992"/>
      </p:ext>
    </p:extLst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131B68E-693E-DE47-861E-3D23D4148F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432C009E-DD40-0845-BA56-BBD912712A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9A48FE30-7988-6D48-9114-F9AEFCFA62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0C8F23-1ED0-0B4A-AED2-765E796F13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1683102"/>
      </p:ext>
    </p:extLst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24106D0-E9BA-1B49-AD65-FB9BA7129C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A373F6D-9B3D-364A-9D19-B52B7D8D913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1402BE-27DA-694F-A583-3A4912980CF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2BC0CF36-36E3-934A-AEFD-2AD51BD3CD7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69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20F0721-0BBA-E64A-A9F5-C5740B43B7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F04B23-2D77-9443-8534-4FB0DAFC56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304611-3AFE-944E-A829-0EFD60C009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A669CE-5912-4747-AA1A-817D70E073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5761651"/>
      </p:ext>
    </p:extLst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45CD5E02-A531-8C47-AE93-0EC142782B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82B24B2-0F83-494E-B7E8-184A712D45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0921104-B815-7A43-80F4-F2F55C3CFF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23D998-CEBD-5C40-B280-9490AD2DF1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940278"/>
      </p:ext>
    </p:extLst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588F1D2-24B2-5B47-8D4F-9DF8C90910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DC9049C-035B-DA4B-A1D0-BB7AF755BD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3D03CA6-FEB0-7C44-B9B1-659A0A68C7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EEF7FD-B48D-E141-B809-A5E055F8EB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6941367"/>
      </p:ext>
    </p:extLst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2B57DE7-69C6-A346-9A7C-5BE2D446A6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057D629-F688-114B-9CEA-AE426B6C3E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17635BD-99F3-0F44-8F3B-85B5C42747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823326-785C-C244-A5D7-53B867CF5A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3033893"/>
      </p:ext>
    </p:extLst>
  </p:cSld>
  <p:clrMapOvr>
    <a:masterClrMapping/>
  </p:clrMapOvr>
  <p:transition spd="med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B7ACFF-CE3E-DC40-8D8A-E54810FF79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FD965B-BF1B-EA4B-B574-F6DCBA5AD5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ACC7BC-D406-F74E-8A8C-89482B6F69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C0D7E6-B371-A442-9E4C-27F4382AA9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0702427"/>
      </p:ext>
    </p:extLst>
  </p:cSld>
  <p:clrMapOvr>
    <a:masterClrMapping/>
  </p:clrMapOvr>
  <p:transition spd="med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4FA43F-A354-5D43-BC0B-D31053435A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1A9166-4038-2C44-9A3F-151A250D70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58A3BC-8AAA-7946-9FA4-363F7E0BEE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DF8816-D668-4E4B-9C99-280CA2C995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9173818"/>
      </p:ext>
    </p:extLst>
  </p:cSld>
  <p:clrMapOvr>
    <a:masterClrMapping/>
  </p:clrMapOvr>
  <p:transition spd="med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214DB201-9D5E-5348-A8CA-DB337396EE6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7F53985C-E4A0-AC49-89F3-83FED0D3BC34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95CA3250-A1D6-2047-ABDF-907F699EAA5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8" charset="0"/>
                  <a:ea typeface="+mn-ea"/>
                </a:endParaRPr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E22B50B9-D01E-9E41-A44D-0467EEE365D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8" charset="0"/>
                  <a:ea typeface="+mn-ea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C2F08408-7D62-EE4D-A860-62729604996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8" charset="0"/>
                  <a:ea typeface="+mn-ea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498B6182-CB24-8742-8CDE-D84F53E40AA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8" charset="0"/>
                  <a:ea typeface="+mn-ea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E3CDBF59-7989-5F40-A7A6-6897FF9EBEB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8" charset="0"/>
                  <a:ea typeface="+mn-ea"/>
                </a:endParaRPr>
              </a:p>
            </p:txBody>
          </p:sp>
        </p:grp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78FD46D1-47C8-5749-BA7E-DEA13619F25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C514A65B-3F48-3B47-978D-10F61AA8184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</p:grpSp>
      <p:sp>
        <p:nvSpPr>
          <p:cNvPr id="19661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662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4B3A5F3A-9481-C649-BD74-5FE7322CC565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CC98FAA2-D541-9941-AE13-BD53375669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93AC7E91-1236-5243-99B9-D96AEA38F0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2174D23-0AE3-1048-8409-B76519DEE3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11323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6A6D677-5ADA-0E43-AD06-29EFE74DFD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7FA8336-E0F0-E54E-B453-F9A70D46630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3175E1-B5C3-694E-B65A-19629B1191A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114A08D3-63E8-144A-AA6D-6A2A2C3F757C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757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B2A5BD6-2F3B-1645-8E1F-E83F8BAE01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FEDABB6-ABD7-9A4D-BF03-E7884250794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656587-508A-EB41-852A-D615E4C330E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EB3DED4C-64A1-9444-B412-5849D454E07F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4119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06E4756-B0E3-DC4A-A286-723996D0AF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A6D7493-92FD-2948-8C68-C2D6AA2B7BE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42D055-AAFF-2644-9266-0F6C2BBF9CA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70C2EBE5-19CB-FD49-8B7D-27A15328680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33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DB1C912-C125-3642-8F68-FA8F48B806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2FBA205-5ADB-DA44-8F54-305238E4699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ED118E-215D-4943-8463-12AEABB9F4A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90D1F05A-698C-1340-A629-365CEE0B2BE7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041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4FFAC1A-A317-4748-8898-2F7F7AB4FA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A45D14B1-0814-2443-AF18-7A37DA08786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92A851-505E-CD49-B39A-5BE4DF826B9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7B6BC10A-9591-9340-A9F3-717A5D657904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226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C05987-707B-B247-A3C1-229D9FE6E5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D83F1E-D37F-8948-8751-32303A609B2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601124-428A-A84F-B3D6-0853C434626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8733F054-2692-AA40-AD61-9E85E70DC84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2850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CF023EFC-4870-6A4F-8541-B26002563D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5D5DA2F-E5EF-214A-A7F3-3DF3F2AB58D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C61DC5-3355-C94F-9E18-A5BE13F2CEA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C7E1D2EE-C896-A547-8728-EA26ACC94D04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72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02B6AD1-A458-C442-84F2-C8EC9260EC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60B2FCF-38F3-284B-B184-61E53B6DDB9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F55562-41E6-5D47-8679-846014EC976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8D63D1E7-D291-A046-8CA0-E9A8AF383245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2394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715114F-2E5A-D24E-A747-25F111AC27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BABB8B4-E180-4F48-A2A1-FEBC93EC95B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2A9437-CE1D-E944-9595-6C059C2366B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A36B801C-C054-8E42-8528-FFAC18761453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45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8605AA9-6650-4C4F-B373-D54057DE5C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5B32AB4-DF72-E345-8C04-A5B6F135C14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2DECEB-7F13-D648-8165-64B6ADB8950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18BBA63E-FAE8-F040-881F-D46F86FA47E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214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F79F7BB-5006-9344-B3C3-DD5664EEAB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AA119EA-C522-2142-A432-CC59AFC343C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04D7A2-1EA7-8645-8E4B-C8DAC95CDFB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1BE395E4-AAB4-A940-9B72-5B18FF3D498C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034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1E16C48-82F7-DD43-BFB0-6C947215BC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B2CF184-26B9-C843-AB75-1DC18201F4B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34EF25-0F95-F548-97D0-2167659CD74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147311EE-DB11-394B-97A4-236899C4A8C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437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ED9995E-E090-CC40-A453-565422A942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3D0B07E-2815-944D-950E-1FB81227CB5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BFCFCB-4563-F140-BDCE-614BF7811AB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7742761D-965A-D94F-A122-6FCB8976D88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4454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52DF656E-2AD5-A640-8577-6E9BC2100F4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BF4148E9-3FA8-E646-981D-428DA7DD8D5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A30C7A32-E086-2D43-A5AF-35BA231B3A6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76DF85BE-1DC1-6843-8408-CBBD05B384E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26F05996-723F-224B-9154-694E4E4F3A8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A5B2FC10-8670-5F43-B79D-750AD2C5774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A6328612-35F5-8E47-A0EE-10EF8E9FE20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23D0C20F-C596-8643-9861-03823E0B27D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CE28E3DB-A028-9C42-A5BC-EC9292E2147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E2B55FF9-A284-6A4F-9DA2-B6C0BE66193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481F2BA9-F4F5-9341-8631-21DE4D7DBE3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521B5B7C-9F02-7C4D-9409-0298AFE022F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3443575-2189-024C-A3A2-0183D9BEB96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BDAC5244-69C0-CB4B-BFC1-E94399E80D1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683CD580-AE51-8F48-B969-75D791B105D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D5753310-C12B-C246-88E0-340302896BA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F8E5BEBF-FF6B-504E-A623-B7E00834CB2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6187752C-D20E-0841-8D07-75E654430DE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4D29248B-0CD3-3748-BFA0-2EF1D45081C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F09C0341-0C8D-3F4C-887C-4B989FEAE3E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1C5E1581-6586-504A-9D6F-EA016D89019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4988DA84-9594-2E4A-A0AF-9DB34F9C3C2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E824B2E3-F045-1341-A356-1C8D47FD051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071FC37A-A286-A442-9384-E0140F8991E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EA49BC0F-67AB-E241-8D02-3BA68B4C91F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A167E478-1258-334D-9361-029EB338F57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4CF058AF-59FE-9642-A390-37BAEFDA837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7C8DA531-E3E5-1945-A156-E60716DD506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BF62A193-9369-3B44-899C-FE7DE4B558D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492FC404-7CF0-4F4A-B27D-E6C9BF19330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006FD7D4-BAF7-8646-8D3B-92E05632299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89FC5C64-5A4E-1D4B-A063-1E0F2FB5547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56E16AA2-7D5F-584C-9A11-10ADC0ED12F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DA452EB4-8F92-914F-974E-158B79CA683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F61FF11A-D58C-6E47-AE53-7A30A1AD1F7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73957DD0-605A-A148-BC7D-C986E5F9531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A9DD6E8F-BC79-0D4F-8172-CCC8EADFDE9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grpSp>
          <p:nvGrpSpPr>
            <p:cNvPr id="41" name="Group 39">
              <a:extLst>
                <a:ext uri="{FF2B5EF4-FFF2-40B4-BE49-F238E27FC236}">
                  <a16:creationId xmlns:a16="http://schemas.microsoft.com/office/drawing/2014/main" id="{758F0580-60AC-B040-9FFA-1A35D78DA3C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>
                <a:extLst>
                  <a:ext uri="{FF2B5EF4-FFF2-40B4-BE49-F238E27FC236}">
                    <a16:creationId xmlns:a16="http://schemas.microsoft.com/office/drawing/2014/main" id="{FF729E41-64AD-2040-B7B2-CFF57BAE841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8" charset="0"/>
                  <a:ea typeface="+mn-ea"/>
                </a:endParaRPr>
              </a:p>
            </p:txBody>
          </p:sp>
          <p:sp>
            <p:nvSpPr>
              <p:cNvPr id="43" name="Freeform 41">
                <a:extLst>
                  <a:ext uri="{FF2B5EF4-FFF2-40B4-BE49-F238E27FC236}">
                    <a16:creationId xmlns:a16="http://schemas.microsoft.com/office/drawing/2014/main" id="{109FBB72-3001-DC4A-8322-9E1AE9F672B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8" charset="0"/>
                  <a:ea typeface="+mn-ea"/>
                </a:endParaRPr>
              </a:p>
            </p:txBody>
          </p:sp>
        </p:grpSp>
      </p:grpSp>
      <p:sp>
        <p:nvSpPr>
          <p:cNvPr id="191530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1531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8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4" name="Rectangle 44">
            <a:extLst>
              <a:ext uri="{FF2B5EF4-FFF2-40B4-BE49-F238E27FC236}">
                <a16:creationId xmlns:a16="http://schemas.microsoft.com/office/drawing/2014/main" id="{F1393EF5-8FA5-F349-B861-C9F301683B5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>
            <a:extLst>
              <a:ext uri="{FF2B5EF4-FFF2-40B4-BE49-F238E27FC236}">
                <a16:creationId xmlns:a16="http://schemas.microsoft.com/office/drawing/2014/main" id="{2A75E435-7F91-F04A-8803-F523312555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>
            <a:extLst>
              <a:ext uri="{FF2B5EF4-FFF2-40B4-BE49-F238E27FC236}">
                <a16:creationId xmlns:a16="http://schemas.microsoft.com/office/drawing/2014/main" id="{2F614A8A-0D11-DF43-9024-88A5D9C32F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AC0003-5986-4A42-BB83-6FFCCB7C12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7279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294DB94-FFC1-D84C-955E-E9BDFBFF61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5B7050E-5E03-DD46-B5AD-D049C6E3DDA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1EB954-34E9-294B-9909-63728E2F9E1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9878C6BC-3302-9F4B-9A05-E0998A69574C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133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E6FC883F-D507-3949-AB82-10FF86A596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E80AA9F0-93A9-164D-8869-AA18B8E483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53200C30-E8FF-DF4A-957F-00BE54FF70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9714A6-F950-DB4A-8FAD-04A2336EA2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23045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748D30D6-2C84-4442-844D-E1A0DDE371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BFDC837F-0071-4041-9323-4AB003506F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C164579B-CACD-F74B-AFF1-77AE454A18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AF21FA-4459-034F-B486-6C902F6AFD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73077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43E51484-8E46-7744-926C-25B6DDAA9D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79D6CE3B-6C08-DF48-BCBC-B4AA1A14DA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84EA9D9A-A36D-184E-BDAD-061A2052F3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BAC239-6627-9841-A4AE-A2F3FCDD8C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6170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>
            <a:extLst>
              <a:ext uri="{FF2B5EF4-FFF2-40B4-BE49-F238E27FC236}">
                <a16:creationId xmlns:a16="http://schemas.microsoft.com/office/drawing/2014/main" id="{BDA0CA4D-5920-AF4E-B17A-6C36D2EDCE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>
            <a:extLst>
              <a:ext uri="{FF2B5EF4-FFF2-40B4-BE49-F238E27FC236}">
                <a16:creationId xmlns:a16="http://schemas.microsoft.com/office/drawing/2014/main" id="{F353C29F-94FB-4B43-8EA4-2139B397C0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>
            <a:extLst>
              <a:ext uri="{FF2B5EF4-FFF2-40B4-BE49-F238E27FC236}">
                <a16:creationId xmlns:a16="http://schemas.microsoft.com/office/drawing/2014/main" id="{57B947D9-6BD6-4441-9136-9F11F37057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F0B0A4-DEF5-A540-AF9C-10E64E6693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60859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>
            <a:extLst>
              <a:ext uri="{FF2B5EF4-FFF2-40B4-BE49-F238E27FC236}">
                <a16:creationId xmlns:a16="http://schemas.microsoft.com/office/drawing/2014/main" id="{2BF6C9BE-04A4-1F46-B727-BE80C8C5A4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>
            <a:extLst>
              <a:ext uri="{FF2B5EF4-FFF2-40B4-BE49-F238E27FC236}">
                <a16:creationId xmlns:a16="http://schemas.microsoft.com/office/drawing/2014/main" id="{78BAC44F-E4F3-6445-95E3-3F8221ED6F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>
            <a:extLst>
              <a:ext uri="{FF2B5EF4-FFF2-40B4-BE49-F238E27FC236}">
                <a16:creationId xmlns:a16="http://schemas.microsoft.com/office/drawing/2014/main" id="{B7794F86-2888-CB4D-8231-E8FD786C07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04AF3B-6F53-3F4C-8BD7-A94A27F555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65535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>
            <a:extLst>
              <a:ext uri="{FF2B5EF4-FFF2-40B4-BE49-F238E27FC236}">
                <a16:creationId xmlns:a16="http://schemas.microsoft.com/office/drawing/2014/main" id="{5D28ED89-C8F0-5348-A7D9-7BADD431E6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>
            <a:extLst>
              <a:ext uri="{FF2B5EF4-FFF2-40B4-BE49-F238E27FC236}">
                <a16:creationId xmlns:a16="http://schemas.microsoft.com/office/drawing/2014/main" id="{A9567024-878E-A741-AFBB-ACE08CFA18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>
            <a:extLst>
              <a:ext uri="{FF2B5EF4-FFF2-40B4-BE49-F238E27FC236}">
                <a16:creationId xmlns:a16="http://schemas.microsoft.com/office/drawing/2014/main" id="{4C48CB30-1569-D049-88B5-B0DB587F8B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A36465-603C-2540-A035-A00C43494B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21486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014CB7BD-9913-134A-BA44-14EA960155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D855C220-BA61-5A41-91B7-233DE79CD5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626C649B-13C2-C244-ABAB-E96F285DA7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C5D6C8-9A84-C94A-A8F5-6C0639AA3C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08827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EC496F4A-8D23-174C-9E62-7427E4A265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1BF97EB3-6DF7-D94C-B908-559DB5A069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833FE76A-91C3-BE4C-A996-66D6EB974D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6CB506-005B-004E-9B30-D1D9EF26DF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5529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5C43BE58-7D2F-6244-8625-A12EEE5E92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7F4A73AB-71FD-6F4E-9D28-2546DF577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78B3ED85-4DDD-6641-94CA-6EB4D41767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7C8DCA-48DD-AC42-B96E-68ED51C62C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57683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319638D7-B5E9-864E-BB73-7C15F1C21C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8D69DB6E-C60D-0446-AC2F-CFC0296879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5FA6197B-0B5D-4242-8A3A-113F60106D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3BABA6-ABFA-8D4A-88A8-3A3700DEC0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743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C42E55-E77C-9744-9E7F-63F5DD7E52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5E113F-DFDA-DD4A-A905-03EE62E2050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5DE240-BEB3-8C47-88D3-F854AE539AD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5D0481B0-8D62-DF44-B29A-3798E3BAC0B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145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8" charset="0"/>
                  <a:ea typeface="+mn-ea"/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8" charset="0"/>
                  <a:ea typeface="+mn-ea"/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8" charset="0"/>
                  <a:ea typeface="+mn-ea"/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8" charset="0"/>
                  <a:ea typeface="+mn-ea"/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  <a:cs typeface="+mn-cs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2BA9775-6CA2-F341-A42A-AF158E6182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2431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48385-1103-EA4D-976B-E971D3D116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231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51036-AEE7-A740-958D-0C8D5FB2DC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6006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C10D3-035E-E64D-B6E8-21FEC7146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857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1991D-419C-134B-9489-F1B3198AF1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575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A8AB7-E216-D948-9C5E-087A6DF4B5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4256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A86C6-F78D-9B40-82F3-CA519C92F2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440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3B144-A4D4-3446-8AE7-175F3F07F7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1720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3A130-A684-8D41-9F6D-F74A8E59CA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117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11EF6-634E-9E49-A527-952CE629D1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110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5161DE4-9129-6E4D-9B24-74F3D3868B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E34E527-C66E-4640-8DEF-2647A2CD92E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A8B166-0979-7040-AF08-DA235CF323D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CDC5CA8A-66C3-494A-92A1-3AD8B76CAFE4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4491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FD5CD-3E3C-3F4B-A0E1-9C4E56CC9F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77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C3E8D7-CCD9-B84D-9F46-81BBD9009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016030"/>
      </p:ext>
    </p:extLst>
  </p:cSld>
  <p:clrMapOvr>
    <a:masterClrMapping/>
  </p:clrMapOvr>
  <p:transition spd="med">
    <p:randomBar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3D50E-B55F-5745-98C7-350A181AA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79745"/>
      </p:ext>
    </p:extLst>
  </p:cSld>
  <p:clrMapOvr>
    <a:masterClrMapping/>
  </p:clrMapOvr>
  <p:transition spd="med">
    <p:randomBar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94DB2-975C-F546-8F4A-B71D11961E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646595"/>
      </p:ext>
    </p:extLst>
  </p:cSld>
  <p:clrMapOvr>
    <a:masterClrMapping/>
  </p:clrMapOvr>
  <p:transition spd="med">
    <p:randomBar dir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31537-D8BA-694E-82D4-7941F55345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68085"/>
      </p:ext>
    </p:extLst>
  </p:cSld>
  <p:clrMapOvr>
    <a:masterClrMapping/>
  </p:clrMapOvr>
  <p:transition spd="med">
    <p:randomBar dir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5A97B-5DAB-0B41-8189-35EB393F3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47942"/>
      </p:ext>
    </p:extLst>
  </p:cSld>
  <p:clrMapOvr>
    <a:masterClrMapping/>
  </p:clrMapOvr>
  <p:transition spd="med">
    <p:randomBar dir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C6BB5-1234-0142-BCBF-7D187847F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8911"/>
      </p:ext>
    </p:extLst>
  </p:cSld>
  <p:clrMapOvr>
    <a:masterClrMapping/>
  </p:clrMapOvr>
  <p:transition spd="med">
    <p:randomBar dir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FA1B8-B1A8-DF45-BA85-36066F628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34437"/>
      </p:ext>
    </p:extLst>
  </p:cSld>
  <p:clrMapOvr>
    <a:masterClrMapping/>
  </p:clrMapOvr>
  <p:transition spd="med">
    <p:randomBar dir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4F878-4C2A-4342-833A-760FFA504D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45192"/>
      </p:ext>
    </p:extLst>
  </p:cSld>
  <p:clrMapOvr>
    <a:masterClrMapping/>
  </p:clrMapOvr>
  <p:transition spd="med">
    <p:randomBar dir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31FEB-66F6-8B4B-9B36-6CC9E6B7A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350015"/>
      </p:ext>
    </p:extLst>
  </p:cSld>
  <p:clrMapOvr>
    <a:masterClrMapping/>
  </p:clrMapOvr>
  <p:transition spd="med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4B6CB13-A08D-BD44-81D3-0ECB606F83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C371792-F04B-2646-8726-963E39989C7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9984E8-C36D-1840-AC03-67B470FF8FE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B8585BAD-7866-CD4D-A316-8AD9860DB2F6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361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6CC51-CBC4-C44D-AF9A-C47727A69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21279"/>
      </p:ext>
    </p:extLst>
  </p:cSld>
  <p:clrMapOvr>
    <a:masterClrMapping/>
  </p:clrMapOvr>
  <p:transition spd="med">
    <p:randomBar dir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ED43D-582D-0046-A8C8-B2E283F67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690754"/>
      </p:ext>
    </p:extLst>
  </p:cSld>
  <p:clrMapOvr>
    <a:masterClrMapping/>
  </p:clrMapOvr>
  <p:transition spd="med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B4A816D-ADAE-3549-B524-DB8E4131D0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0A82705-C981-434E-97D5-DBD6B2930A0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1258CE-ADCA-9F43-9328-E2259E9B167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BD49856F-86F9-1740-8B5C-5C81724586C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82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6B5E9876-10EF-344C-B608-F4AD26E2C82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EF32AC6E-2550-9E42-8985-B0876770E65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panose="020B0604020202020204" pitchFamily="34" charset="0"/>
              </a:defRPr>
            </a:lvl1pPr>
          </a:lstStyle>
          <a:p>
            <a:fld id="{358A34FA-3533-D746-A7B3-8EAC4ABC1FF6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AE00FAE7-F514-0C4F-B172-27A9137C9F2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>
              <a:extLst>
                <a:ext uri="{FF2B5EF4-FFF2-40B4-BE49-F238E27FC236}">
                  <a16:creationId xmlns:a16="http://schemas.microsoft.com/office/drawing/2014/main" id="{CF88F94A-8602-2B48-8CBA-C9CC3B9331E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>
                <a:extLst>
                  <a:ext uri="{FF2B5EF4-FFF2-40B4-BE49-F238E27FC236}">
                    <a16:creationId xmlns:a16="http://schemas.microsoft.com/office/drawing/2014/main" id="{8C1E91E0-1672-F340-9F77-B2BA1B35FF3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8" charset="0"/>
                  <a:ea typeface="+mn-ea"/>
                </a:endParaRPr>
              </a:p>
            </p:txBody>
          </p:sp>
          <p:sp>
            <p:nvSpPr>
              <p:cNvPr id="11271" name="Freeform 7">
                <a:extLst>
                  <a:ext uri="{FF2B5EF4-FFF2-40B4-BE49-F238E27FC236}">
                    <a16:creationId xmlns:a16="http://schemas.microsoft.com/office/drawing/2014/main" id="{6176473A-8496-C94F-BA3A-4B640832134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8" charset="0"/>
                  <a:ea typeface="+mn-ea"/>
                </a:endParaRPr>
              </a:p>
            </p:txBody>
          </p:sp>
          <p:sp>
            <p:nvSpPr>
              <p:cNvPr id="11272" name="Freeform 8">
                <a:extLst>
                  <a:ext uri="{FF2B5EF4-FFF2-40B4-BE49-F238E27FC236}">
                    <a16:creationId xmlns:a16="http://schemas.microsoft.com/office/drawing/2014/main" id="{0AE95A29-A85C-F64C-955D-1C0FE214795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8" charset="0"/>
                  <a:ea typeface="+mn-ea"/>
                </a:endParaRPr>
              </a:p>
            </p:txBody>
          </p:sp>
          <p:sp>
            <p:nvSpPr>
              <p:cNvPr id="11273" name="Freeform 9">
                <a:extLst>
                  <a:ext uri="{FF2B5EF4-FFF2-40B4-BE49-F238E27FC236}">
                    <a16:creationId xmlns:a16="http://schemas.microsoft.com/office/drawing/2014/main" id="{1EE91A48-91C5-BF45-85F8-9175A78F831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8" charset="0"/>
                  <a:ea typeface="+mn-ea"/>
                </a:endParaRPr>
              </a:p>
            </p:txBody>
          </p:sp>
          <p:sp>
            <p:nvSpPr>
              <p:cNvPr id="11274" name="Freeform 10">
                <a:extLst>
                  <a:ext uri="{FF2B5EF4-FFF2-40B4-BE49-F238E27FC236}">
                    <a16:creationId xmlns:a16="http://schemas.microsoft.com/office/drawing/2014/main" id="{8C6BF861-EC92-B14F-A153-C79F3970328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8" charset="0"/>
                  <a:ea typeface="+mn-ea"/>
                </a:endParaRPr>
              </a:p>
            </p:txBody>
          </p:sp>
        </p:grpSp>
        <p:sp>
          <p:nvSpPr>
            <p:cNvPr id="11275" name="Freeform 11">
              <a:extLst>
                <a:ext uri="{FF2B5EF4-FFF2-40B4-BE49-F238E27FC236}">
                  <a16:creationId xmlns:a16="http://schemas.microsoft.com/office/drawing/2014/main" id="{8F9889AE-7E2B-DA45-8FBF-F7E76D3AC72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1276" name="Freeform 12">
              <a:extLst>
                <a:ext uri="{FF2B5EF4-FFF2-40B4-BE49-F238E27FC236}">
                  <a16:creationId xmlns:a16="http://schemas.microsoft.com/office/drawing/2014/main" id="{8D16F65F-4C20-0F4B-85AF-D3B18AB7D7E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</p:grpSp>
      <p:sp>
        <p:nvSpPr>
          <p:cNvPr id="11277" name="Rectangle 13">
            <a:extLst>
              <a:ext uri="{FF2B5EF4-FFF2-40B4-BE49-F238E27FC236}">
                <a16:creationId xmlns:a16="http://schemas.microsoft.com/office/drawing/2014/main" id="{70343279-A857-8D48-BB08-6C55B52E52F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>
            <a:extLst>
              <a:ext uri="{FF2B5EF4-FFF2-40B4-BE49-F238E27FC236}">
                <a16:creationId xmlns:a16="http://schemas.microsoft.com/office/drawing/2014/main" id="{B5640928-CE50-5640-87C2-5D021926AB6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9" name="Rectangle 15">
            <a:extLst>
              <a:ext uri="{FF2B5EF4-FFF2-40B4-BE49-F238E27FC236}">
                <a16:creationId xmlns:a16="http://schemas.microsoft.com/office/drawing/2014/main" id="{A099F1B7-774B-3A47-BBE1-4D54D1A252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68" r:id="rId1"/>
    <p:sldLayoutId id="2147484212" r:id="rId2"/>
    <p:sldLayoutId id="2147484213" r:id="rId3"/>
    <p:sldLayoutId id="2147484214" r:id="rId4"/>
    <p:sldLayoutId id="2147484215" r:id="rId5"/>
    <p:sldLayoutId id="2147484216" r:id="rId6"/>
    <p:sldLayoutId id="2147484217" r:id="rId7"/>
    <p:sldLayoutId id="2147484218" r:id="rId8"/>
    <p:sldLayoutId id="2147484219" r:id="rId9"/>
    <p:sldLayoutId id="2147484220" r:id="rId10"/>
    <p:sldLayoutId id="2147484221" r:id="rId11"/>
    <p:sldLayoutId id="2147484222" r:id="rId12"/>
    <p:sldLayoutId id="214748422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8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8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8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8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087B953-302C-534E-BF56-316BC725AC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1FF66B99-FDBE-7244-9838-E552A4C3CD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82980" name="Rectangle 4">
            <a:extLst>
              <a:ext uri="{FF2B5EF4-FFF2-40B4-BE49-F238E27FC236}">
                <a16:creationId xmlns:a16="http://schemas.microsoft.com/office/drawing/2014/main" id="{A35ED351-2839-8841-8110-A3A453355E9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defRPr sz="1400"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2981" name="Rectangle 5">
            <a:extLst>
              <a:ext uri="{FF2B5EF4-FFF2-40B4-BE49-F238E27FC236}">
                <a16:creationId xmlns:a16="http://schemas.microsoft.com/office/drawing/2014/main" id="{BA316007-DFA5-2A45-B0E0-4195C1B2CEF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0"/>
              </a:spcBef>
              <a:defRPr sz="1400"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2982" name="Rectangle 6">
            <a:extLst>
              <a:ext uri="{FF2B5EF4-FFF2-40B4-BE49-F238E27FC236}">
                <a16:creationId xmlns:a16="http://schemas.microsoft.com/office/drawing/2014/main" id="{86B8721B-3AE1-CF47-8ECE-470C75EC400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base">
              <a:spcBef>
                <a:spcPct val="0"/>
              </a:spcBef>
              <a:defRPr sz="1400">
                <a:effectLst/>
                <a:latin typeface="Times New Roman" panose="02020603050405020304" pitchFamily="18" charset="0"/>
              </a:defRPr>
            </a:lvl1pPr>
          </a:lstStyle>
          <a:p>
            <a:fld id="{A5C3E4A4-23B4-844E-963A-1FE9554FDBC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4" r:id="rId1"/>
    <p:sldLayoutId id="2147484225" r:id="rId2"/>
    <p:sldLayoutId id="2147484226" r:id="rId3"/>
    <p:sldLayoutId id="2147484227" r:id="rId4"/>
    <p:sldLayoutId id="2147484228" r:id="rId5"/>
    <p:sldLayoutId id="2147484229" r:id="rId6"/>
    <p:sldLayoutId id="2147484230" r:id="rId7"/>
    <p:sldLayoutId id="2147484231" r:id="rId8"/>
    <p:sldLayoutId id="2147484232" r:id="rId9"/>
    <p:sldLayoutId id="2147484233" r:id="rId10"/>
    <p:sldLayoutId id="21474842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0C1028F1-E956-264A-9F9B-A5D2746B49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83651" name="Rectangle 3">
            <a:extLst>
              <a:ext uri="{FF2B5EF4-FFF2-40B4-BE49-F238E27FC236}">
                <a16:creationId xmlns:a16="http://schemas.microsoft.com/office/drawing/2014/main" id="{6609AC7A-F3A1-234F-8547-A539C077B8C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400"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3652" name="Rectangle 4">
            <a:extLst>
              <a:ext uri="{FF2B5EF4-FFF2-40B4-BE49-F238E27FC236}">
                <a16:creationId xmlns:a16="http://schemas.microsoft.com/office/drawing/2014/main" id="{06E6C1B7-FE56-0343-833F-246B43E8FC9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400"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3653" name="Rectangle 5">
            <a:extLst>
              <a:ext uri="{FF2B5EF4-FFF2-40B4-BE49-F238E27FC236}">
                <a16:creationId xmlns:a16="http://schemas.microsoft.com/office/drawing/2014/main" id="{7EF80C22-0CE4-9943-9CF4-716B46FCEF8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400">
                <a:effectLst/>
                <a:latin typeface="Times New Roman" panose="02020603050405020304" pitchFamily="18" charset="0"/>
              </a:defRPr>
            </a:lvl1pPr>
          </a:lstStyle>
          <a:p>
            <a:fld id="{CB73DB08-E356-6C4D-BB97-59BD4D375D5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5" r:id="rId1"/>
    <p:sldLayoutId id="2147484236" r:id="rId2"/>
    <p:sldLayoutId id="2147484237" r:id="rId3"/>
    <p:sldLayoutId id="2147484238" r:id="rId4"/>
    <p:sldLayoutId id="2147484239" r:id="rId5"/>
    <p:sldLayoutId id="2147484240" r:id="rId6"/>
    <p:sldLayoutId id="2147484241" r:id="rId7"/>
    <p:sldLayoutId id="2147484242" r:id="rId8"/>
    <p:sldLayoutId id="2147484243" r:id="rId9"/>
    <p:sldLayoutId id="2147484244" r:id="rId10"/>
    <p:sldLayoutId id="2147484245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A58258D6-E817-8543-B982-F4D0F4115AD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5587" name="Rectangle 3">
            <a:extLst>
              <a:ext uri="{FF2B5EF4-FFF2-40B4-BE49-F238E27FC236}">
                <a16:creationId xmlns:a16="http://schemas.microsoft.com/office/drawing/2014/main" id="{C3C07A85-FE8A-ED45-8F51-3C6D7C2AE60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panose="020B0604020202020204" pitchFamily="34" charset="0"/>
              </a:defRPr>
            </a:lvl1pPr>
          </a:lstStyle>
          <a:p>
            <a:fld id="{CF0C4DC2-F2FF-6045-8603-60171005046F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39940" name="Group 4">
            <a:extLst>
              <a:ext uri="{FF2B5EF4-FFF2-40B4-BE49-F238E27FC236}">
                <a16:creationId xmlns:a16="http://schemas.microsoft.com/office/drawing/2014/main" id="{1C5D11CD-A6B4-4D4C-9DA0-48298EA66D7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9944" name="Group 5">
              <a:extLst>
                <a:ext uri="{FF2B5EF4-FFF2-40B4-BE49-F238E27FC236}">
                  <a16:creationId xmlns:a16="http://schemas.microsoft.com/office/drawing/2014/main" id="{369D1492-F882-884A-A652-71B6493BB403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95590" name="Freeform 6">
                <a:extLst>
                  <a:ext uri="{FF2B5EF4-FFF2-40B4-BE49-F238E27FC236}">
                    <a16:creationId xmlns:a16="http://schemas.microsoft.com/office/drawing/2014/main" id="{22B08A3B-D74A-2C4B-91A9-049F6A19C80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8" charset="0"/>
                  <a:ea typeface="+mn-ea"/>
                </a:endParaRPr>
              </a:p>
            </p:txBody>
          </p:sp>
          <p:sp>
            <p:nvSpPr>
              <p:cNvPr id="195591" name="Freeform 7">
                <a:extLst>
                  <a:ext uri="{FF2B5EF4-FFF2-40B4-BE49-F238E27FC236}">
                    <a16:creationId xmlns:a16="http://schemas.microsoft.com/office/drawing/2014/main" id="{4EC18AB4-8641-314E-9CEF-B6D8E322B68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8" charset="0"/>
                  <a:ea typeface="+mn-ea"/>
                </a:endParaRPr>
              </a:p>
            </p:txBody>
          </p:sp>
          <p:sp>
            <p:nvSpPr>
              <p:cNvPr id="195592" name="Freeform 8">
                <a:extLst>
                  <a:ext uri="{FF2B5EF4-FFF2-40B4-BE49-F238E27FC236}">
                    <a16:creationId xmlns:a16="http://schemas.microsoft.com/office/drawing/2014/main" id="{5525516D-B9D6-4B45-A11D-099156D0E35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8" charset="0"/>
                  <a:ea typeface="+mn-ea"/>
                </a:endParaRPr>
              </a:p>
            </p:txBody>
          </p:sp>
          <p:sp>
            <p:nvSpPr>
              <p:cNvPr id="195593" name="Freeform 9">
                <a:extLst>
                  <a:ext uri="{FF2B5EF4-FFF2-40B4-BE49-F238E27FC236}">
                    <a16:creationId xmlns:a16="http://schemas.microsoft.com/office/drawing/2014/main" id="{36E981CA-5A67-DA49-ACE9-34034E98FD1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8" charset="0"/>
                  <a:ea typeface="+mn-ea"/>
                </a:endParaRPr>
              </a:p>
            </p:txBody>
          </p:sp>
          <p:sp>
            <p:nvSpPr>
              <p:cNvPr id="195594" name="Freeform 10">
                <a:extLst>
                  <a:ext uri="{FF2B5EF4-FFF2-40B4-BE49-F238E27FC236}">
                    <a16:creationId xmlns:a16="http://schemas.microsoft.com/office/drawing/2014/main" id="{85DD120E-A940-274F-A2AC-2DEB4AFC49F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8" charset="0"/>
                  <a:ea typeface="+mn-ea"/>
                </a:endParaRPr>
              </a:p>
            </p:txBody>
          </p:sp>
        </p:grpSp>
        <p:sp>
          <p:nvSpPr>
            <p:cNvPr id="195595" name="Freeform 11">
              <a:extLst>
                <a:ext uri="{FF2B5EF4-FFF2-40B4-BE49-F238E27FC236}">
                  <a16:creationId xmlns:a16="http://schemas.microsoft.com/office/drawing/2014/main" id="{3D5FBABE-4189-6943-BB79-7B092BCD5AD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95596" name="Freeform 12">
              <a:extLst>
                <a:ext uri="{FF2B5EF4-FFF2-40B4-BE49-F238E27FC236}">
                  <a16:creationId xmlns:a16="http://schemas.microsoft.com/office/drawing/2014/main" id="{50E1A791-3455-4E44-9120-B2CA79F283E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</p:grpSp>
      <p:sp>
        <p:nvSpPr>
          <p:cNvPr id="195597" name="Rectangle 13">
            <a:extLst>
              <a:ext uri="{FF2B5EF4-FFF2-40B4-BE49-F238E27FC236}">
                <a16:creationId xmlns:a16="http://schemas.microsoft.com/office/drawing/2014/main" id="{96E7FE0C-08C3-AA47-A08E-B9773F21905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5598" name="Rectangle 14">
            <a:extLst>
              <a:ext uri="{FF2B5EF4-FFF2-40B4-BE49-F238E27FC236}">
                <a16:creationId xmlns:a16="http://schemas.microsoft.com/office/drawing/2014/main" id="{E804CA69-DADD-4F45-B69A-130392E9466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5599" name="Rectangle 15">
            <a:extLst>
              <a:ext uri="{FF2B5EF4-FFF2-40B4-BE49-F238E27FC236}">
                <a16:creationId xmlns:a16="http://schemas.microsoft.com/office/drawing/2014/main" id="{F6710034-10AC-BB42-834A-2BA1D972EC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69" r:id="rId1"/>
    <p:sldLayoutId id="2147484246" r:id="rId2"/>
    <p:sldLayoutId id="2147484247" r:id="rId3"/>
    <p:sldLayoutId id="2147484248" r:id="rId4"/>
    <p:sldLayoutId id="2147484249" r:id="rId5"/>
    <p:sldLayoutId id="2147484250" r:id="rId6"/>
    <p:sldLayoutId id="2147484251" r:id="rId7"/>
    <p:sldLayoutId id="2147484252" r:id="rId8"/>
    <p:sldLayoutId id="2147484253" r:id="rId9"/>
    <p:sldLayoutId id="2147484254" r:id="rId10"/>
    <p:sldLayoutId id="2147484255" r:id="rId11"/>
    <p:sldLayoutId id="2147484256" r:id="rId12"/>
    <p:sldLayoutId id="214748425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8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8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8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8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2">
            <a:extLst>
              <a:ext uri="{FF2B5EF4-FFF2-40B4-BE49-F238E27FC236}">
                <a16:creationId xmlns:a16="http://schemas.microsoft.com/office/drawing/2014/main" id="{37D0EB14-5DB6-A14D-AE7C-F7AB1E9A317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190467" name="Freeform 3">
              <a:extLst>
                <a:ext uri="{FF2B5EF4-FFF2-40B4-BE49-F238E27FC236}">
                  <a16:creationId xmlns:a16="http://schemas.microsoft.com/office/drawing/2014/main" id="{F35763CC-E34F-E049-A0CE-606BC275B64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90468" name="Freeform 4">
              <a:extLst>
                <a:ext uri="{FF2B5EF4-FFF2-40B4-BE49-F238E27FC236}">
                  <a16:creationId xmlns:a16="http://schemas.microsoft.com/office/drawing/2014/main" id="{2DDBCB19-B3A5-9A4F-8975-DD9DA483D86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90469" name="Freeform 5">
              <a:extLst>
                <a:ext uri="{FF2B5EF4-FFF2-40B4-BE49-F238E27FC236}">
                  <a16:creationId xmlns:a16="http://schemas.microsoft.com/office/drawing/2014/main" id="{8DE7BA7D-1213-AF46-AE6D-9B48A919821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90470" name="Freeform 6">
              <a:extLst>
                <a:ext uri="{FF2B5EF4-FFF2-40B4-BE49-F238E27FC236}">
                  <a16:creationId xmlns:a16="http://schemas.microsoft.com/office/drawing/2014/main" id="{6E9956C4-1FF1-B740-B745-C8DC748346D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90471" name="Freeform 7">
              <a:extLst>
                <a:ext uri="{FF2B5EF4-FFF2-40B4-BE49-F238E27FC236}">
                  <a16:creationId xmlns:a16="http://schemas.microsoft.com/office/drawing/2014/main" id="{CDD24DA1-4FBE-3546-B936-C1F28C2E292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90472" name="Freeform 8">
              <a:extLst>
                <a:ext uri="{FF2B5EF4-FFF2-40B4-BE49-F238E27FC236}">
                  <a16:creationId xmlns:a16="http://schemas.microsoft.com/office/drawing/2014/main" id="{97C96D5E-5EAC-6645-AC3B-7EC65B2B612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90473" name="Freeform 9">
              <a:extLst>
                <a:ext uri="{FF2B5EF4-FFF2-40B4-BE49-F238E27FC236}">
                  <a16:creationId xmlns:a16="http://schemas.microsoft.com/office/drawing/2014/main" id="{2B90FB04-11FE-AD41-94E4-DA14A196F8C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90474" name="Freeform 10">
              <a:extLst>
                <a:ext uri="{FF2B5EF4-FFF2-40B4-BE49-F238E27FC236}">
                  <a16:creationId xmlns:a16="http://schemas.microsoft.com/office/drawing/2014/main" id="{8768B35A-00AE-3943-83B4-FE80511A03F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90475" name="Freeform 11">
              <a:extLst>
                <a:ext uri="{FF2B5EF4-FFF2-40B4-BE49-F238E27FC236}">
                  <a16:creationId xmlns:a16="http://schemas.microsoft.com/office/drawing/2014/main" id="{5FC909C3-7937-C642-868E-49249FCDB3D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90476" name="Freeform 12">
              <a:extLst>
                <a:ext uri="{FF2B5EF4-FFF2-40B4-BE49-F238E27FC236}">
                  <a16:creationId xmlns:a16="http://schemas.microsoft.com/office/drawing/2014/main" id="{FFC05B4B-20C8-CF4A-9918-D35A8DD8301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90477" name="Freeform 13">
              <a:extLst>
                <a:ext uri="{FF2B5EF4-FFF2-40B4-BE49-F238E27FC236}">
                  <a16:creationId xmlns:a16="http://schemas.microsoft.com/office/drawing/2014/main" id="{73FB180E-AE44-144E-84AB-F30D25271B6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90478" name="Freeform 14">
              <a:extLst>
                <a:ext uri="{FF2B5EF4-FFF2-40B4-BE49-F238E27FC236}">
                  <a16:creationId xmlns:a16="http://schemas.microsoft.com/office/drawing/2014/main" id="{0B68D271-CC33-1A46-BDB2-6F75A61A824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90479" name="Freeform 15">
              <a:extLst>
                <a:ext uri="{FF2B5EF4-FFF2-40B4-BE49-F238E27FC236}">
                  <a16:creationId xmlns:a16="http://schemas.microsoft.com/office/drawing/2014/main" id="{4FEB5E2E-9F1F-E74E-B9A8-46720997D4C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90480" name="Freeform 16">
              <a:extLst>
                <a:ext uri="{FF2B5EF4-FFF2-40B4-BE49-F238E27FC236}">
                  <a16:creationId xmlns:a16="http://schemas.microsoft.com/office/drawing/2014/main" id="{24DE47E8-3C6B-CA47-8948-048C67D9E15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90481" name="Freeform 17">
              <a:extLst>
                <a:ext uri="{FF2B5EF4-FFF2-40B4-BE49-F238E27FC236}">
                  <a16:creationId xmlns:a16="http://schemas.microsoft.com/office/drawing/2014/main" id="{626385B1-F65A-F342-A8C4-368AF763D25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90482" name="Freeform 18">
              <a:extLst>
                <a:ext uri="{FF2B5EF4-FFF2-40B4-BE49-F238E27FC236}">
                  <a16:creationId xmlns:a16="http://schemas.microsoft.com/office/drawing/2014/main" id="{19C10655-AD09-EE4D-9115-FF76FB90AD7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90483" name="Freeform 19">
              <a:extLst>
                <a:ext uri="{FF2B5EF4-FFF2-40B4-BE49-F238E27FC236}">
                  <a16:creationId xmlns:a16="http://schemas.microsoft.com/office/drawing/2014/main" id="{3B16F685-E6F3-034E-913C-C7644A32A21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90484" name="Freeform 20">
              <a:extLst>
                <a:ext uri="{FF2B5EF4-FFF2-40B4-BE49-F238E27FC236}">
                  <a16:creationId xmlns:a16="http://schemas.microsoft.com/office/drawing/2014/main" id="{2E745916-B722-B74B-9ABD-3F7688947F3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90485" name="Freeform 21">
              <a:extLst>
                <a:ext uri="{FF2B5EF4-FFF2-40B4-BE49-F238E27FC236}">
                  <a16:creationId xmlns:a16="http://schemas.microsoft.com/office/drawing/2014/main" id="{50931F54-B554-F94E-8DA8-01E2038AA32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90486" name="Freeform 22">
              <a:extLst>
                <a:ext uri="{FF2B5EF4-FFF2-40B4-BE49-F238E27FC236}">
                  <a16:creationId xmlns:a16="http://schemas.microsoft.com/office/drawing/2014/main" id="{3A5952FB-EB2F-4A44-A9B3-FAE218D3D6C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90487" name="Freeform 23">
              <a:extLst>
                <a:ext uri="{FF2B5EF4-FFF2-40B4-BE49-F238E27FC236}">
                  <a16:creationId xmlns:a16="http://schemas.microsoft.com/office/drawing/2014/main" id="{5DB25D17-6D99-964E-9244-7908FA2DA97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90488" name="Freeform 24">
              <a:extLst>
                <a:ext uri="{FF2B5EF4-FFF2-40B4-BE49-F238E27FC236}">
                  <a16:creationId xmlns:a16="http://schemas.microsoft.com/office/drawing/2014/main" id="{D23E57F3-295B-1546-9CA8-A1C444905B3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90489" name="Freeform 25">
              <a:extLst>
                <a:ext uri="{FF2B5EF4-FFF2-40B4-BE49-F238E27FC236}">
                  <a16:creationId xmlns:a16="http://schemas.microsoft.com/office/drawing/2014/main" id="{2F7BA903-A5CB-714B-89FD-DDB091509AD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90490" name="Freeform 26">
              <a:extLst>
                <a:ext uri="{FF2B5EF4-FFF2-40B4-BE49-F238E27FC236}">
                  <a16:creationId xmlns:a16="http://schemas.microsoft.com/office/drawing/2014/main" id="{C50D1725-C1FF-F541-A35B-7521BD90AA0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90491" name="Freeform 27">
              <a:extLst>
                <a:ext uri="{FF2B5EF4-FFF2-40B4-BE49-F238E27FC236}">
                  <a16:creationId xmlns:a16="http://schemas.microsoft.com/office/drawing/2014/main" id="{266A689B-D4CD-9D46-A0EC-3D5A40A8A9B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90492" name="Freeform 28">
              <a:extLst>
                <a:ext uri="{FF2B5EF4-FFF2-40B4-BE49-F238E27FC236}">
                  <a16:creationId xmlns:a16="http://schemas.microsoft.com/office/drawing/2014/main" id="{921AE1ED-1101-AC40-9D5A-D080A673911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90493" name="Freeform 29">
              <a:extLst>
                <a:ext uri="{FF2B5EF4-FFF2-40B4-BE49-F238E27FC236}">
                  <a16:creationId xmlns:a16="http://schemas.microsoft.com/office/drawing/2014/main" id="{ACEB4F1E-4371-1C4F-9BD5-78835CD3F8B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90494" name="Freeform 30">
              <a:extLst>
                <a:ext uri="{FF2B5EF4-FFF2-40B4-BE49-F238E27FC236}">
                  <a16:creationId xmlns:a16="http://schemas.microsoft.com/office/drawing/2014/main" id="{DDDC65EA-954C-D041-BBA0-765DC049245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90495" name="Freeform 31">
              <a:extLst>
                <a:ext uri="{FF2B5EF4-FFF2-40B4-BE49-F238E27FC236}">
                  <a16:creationId xmlns:a16="http://schemas.microsoft.com/office/drawing/2014/main" id="{8D52D00A-682B-4B42-92A0-5E75B215A37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90496" name="Freeform 32">
              <a:extLst>
                <a:ext uri="{FF2B5EF4-FFF2-40B4-BE49-F238E27FC236}">
                  <a16:creationId xmlns:a16="http://schemas.microsoft.com/office/drawing/2014/main" id="{751A970B-3AC4-4043-9D1B-C237A856A54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90497" name="Freeform 33">
              <a:extLst>
                <a:ext uri="{FF2B5EF4-FFF2-40B4-BE49-F238E27FC236}">
                  <a16:creationId xmlns:a16="http://schemas.microsoft.com/office/drawing/2014/main" id="{84C3BA05-C001-484A-B71A-E91310B82D7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90498" name="Freeform 34">
              <a:extLst>
                <a:ext uri="{FF2B5EF4-FFF2-40B4-BE49-F238E27FC236}">
                  <a16:creationId xmlns:a16="http://schemas.microsoft.com/office/drawing/2014/main" id="{B6306164-D969-AC4D-9755-47ED29F3FB4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90499" name="Freeform 35">
              <a:extLst>
                <a:ext uri="{FF2B5EF4-FFF2-40B4-BE49-F238E27FC236}">
                  <a16:creationId xmlns:a16="http://schemas.microsoft.com/office/drawing/2014/main" id="{1DCA3905-00CE-584E-93E5-DB3BFC1C04F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90500" name="Freeform 36">
              <a:extLst>
                <a:ext uri="{FF2B5EF4-FFF2-40B4-BE49-F238E27FC236}">
                  <a16:creationId xmlns:a16="http://schemas.microsoft.com/office/drawing/2014/main" id="{7B6848F1-CCE6-294B-95CC-4AA86DF22E0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90501" name="Freeform 37">
              <a:extLst>
                <a:ext uri="{FF2B5EF4-FFF2-40B4-BE49-F238E27FC236}">
                  <a16:creationId xmlns:a16="http://schemas.microsoft.com/office/drawing/2014/main" id="{20B2B209-6B2B-6442-80A5-4F5E12BF215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90502" name="Freeform 38">
              <a:extLst>
                <a:ext uri="{FF2B5EF4-FFF2-40B4-BE49-F238E27FC236}">
                  <a16:creationId xmlns:a16="http://schemas.microsoft.com/office/drawing/2014/main" id="{FF286B72-7D86-7343-B143-31E6A2EAFCC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grpSp>
          <p:nvGrpSpPr>
            <p:cNvPr id="54316" name="Group 39">
              <a:extLst>
                <a:ext uri="{FF2B5EF4-FFF2-40B4-BE49-F238E27FC236}">
                  <a16:creationId xmlns:a16="http://schemas.microsoft.com/office/drawing/2014/main" id="{9540ACC0-7D60-C14D-89A4-EC8BFCACA3BE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190504" name="Freeform 40">
                <a:extLst>
                  <a:ext uri="{FF2B5EF4-FFF2-40B4-BE49-F238E27FC236}">
                    <a16:creationId xmlns:a16="http://schemas.microsoft.com/office/drawing/2014/main" id="{595F2083-B619-1742-B9F4-4A713B55E0D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8" charset="0"/>
                  <a:ea typeface="+mn-ea"/>
                </a:endParaRPr>
              </a:p>
            </p:txBody>
          </p:sp>
          <p:sp>
            <p:nvSpPr>
              <p:cNvPr id="190505" name="Freeform 41">
                <a:extLst>
                  <a:ext uri="{FF2B5EF4-FFF2-40B4-BE49-F238E27FC236}">
                    <a16:creationId xmlns:a16="http://schemas.microsoft.com/office/drawing/2014/main" id="{1968FE4F-DE21-EE4E-8E3B-26FB62F8D4E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8" charset="0"/>
                  <a:ea typeface="+mn-ea"/>
                </a:endParaRPr>
              </a:p>
            </p:txBody>
          </p:sp>
        </p:grpSp>
      </p:grpSp>
      <p:sp>
        <p:nvSpPr>
          <p:cNvPr id="190506" name="Rectangle 42">
            <a:extLst>
              <a:ext uri="{FF2B5EF4-FFF2-40B4-BE49-F238E27FC236}">
                <a16:creationId xmlns:a16="http://schemas.microsoft.com/office/drawing/2014/main" id="{9B86A32E-2552-7041-B9C5-6BC617BF87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0507" name="Rectangle 43">
            <a:extLst>
              <a:ext uri="{FF2B5EF4-FFF2-40B4-BE49-F238E27FC236}">
                <a16:creationId xmlns:a16="http://schemas.microsoft.com/office/drawing/2014/main" id="{188AE526-19A2-9B40-89E8-D5A102B5E2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0508" name="Rectangle 44">
            <a:extLst>
              <a:ext uri="{FF2B5EF4-FFF2-40B4-BE49-F238E27FC236}">
                <a16:creationId xmlns:a16="http://schemas.microsoft.com/office/drawing/2014/main" id="{E888EE84-761F-A245-85A2-09197CE03AC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0509" name="Rectangle 45">
            <a:extLst>
              <a:ext uri="{FF2B5EF4-FFF2-40B4-BE49-F238E27FC236}">
                <a16:creationId xmlns:a16="http://schemas.microsoft.com/office/drawing/2014/main" id="{0E970D50-2C9B-284C-96C8-9EAAE7C74E0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0510" name="Rectangle 46">
            <a:extLst>
              <a:ext uri="{FF2B5EF4-FFF2-40B4-BE49-F238E27FC236}">
                <a16:creationId xmlns:a16="http://schemas.microsoft.com/office/drawing/2014/main" id="{3DB952E6-BD11-7F4F-B766-054D12336EE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CCE8A81C-C0F3-C448-87F3-5AF0886C416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70" r:id="rId1"/>
    <p:sldLayoutId id="2147484258" r:id="rId2"/>
    <p:sldLayoutId id="2147484259" r:id="rId3"/>
    <p:sldLayoutId id="2147484260" r:id="rId4"/>
    <p:sldLayoutId id="2147484261" r:id="rId5"/>
    <p:sldLayoutId id="2147484262" r:id="rId6"/>
    <p:sldLayoutId id="2147484263" r:id="rId7"/>
    <p:sldLayoutId id="2147484264" r:id="rId8"/>
    <p:sldLayoutId id="2147484265" r:id="rId9"/>
    <p:sldLayoutId id="2147484266" r:id="rId10"/>
    <p:sldLayoutId id="21474842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8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8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8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8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</a:defRPr>
            </a:lvl1pPr>
          </a:lstStyle>
          <a:p>
            <a:pPr>
              <a:defRPr/>
            </a:pPr>
            <a:fld id="{4D81B834-33E2-6A43-8D79-F62E402F33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8" charset="0"/>
                  <a:ea typeface="+mn-ea"/>
                  <a:cs typeface="+mn-cs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8" charset="0"/>
                  <a:ea typeface="+mn-ea"/>
                  <a:cs typeface="+mn-cs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8" charset="0"/>
                  <a:ea typeface="+mn-ea"/>
                  <a:cs typeface="+mn-cs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8" charset="0"/>
                  <a:ea typeface="+mn-ea"/>
                  <a:cs typeface="+mn-cs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  <a:cs typeface="+mn-cs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  <a:cs typeface="+mn-cs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21090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72" r:id="rId1"/>
    <p:sldLayoutId id="2147484273" r:id="rId2"/>
    <p:sldLayoutId id="2147484274" r:id="rId3"/>
    <p:sldLayoutId id="2147484275" r:id="rId4"/>
    <p:sldLayoutId id="2147484276" r:id="rId5"/>
    <p:sldLayoutId id="2147484277" r:id="rId6"/>
    <p:sldLayoutId id="2147484278" r:id="rId7"/>
    <p:sldLayoutId id="2147484279" r:id="rId8"/>
    <p:sldLayoutId id="2147484280" r:id="rId9"/>
    <p:sldLayoutId id="2147484281" r:id="rId10"/>
    <p:sldLayoutId id="21474842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8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8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8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8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8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8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8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8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60960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" y="1981200"/>
            <a:ext cx="9070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5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defRPr/>
            </a:pPr>
            <a:endParaRPr lang="en-US">
              <a:effectLst/>
            </a:endParaRPr>
          </a:p>
        </p:txBody>
      </p:sp>
      <p:sp>
        <p:nvSpPr>
          <p:cNvPr id="425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defRPr/>
            </a:pPr>
            <a:endParaRPr lang="en-US">
              <a:effectLst/>
            </a:endParaRPr>
          </a:p>
        </p:txBody>
      </p:sp>
      <p:sp>
        <p:nvSpPr>
          <p:cNvPr id="425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defRPr/>
            </a:pPr>
            <a:fld id="{4BDAEAEC-9514-8348-98E3-9F58B798E1A6}" type="slidenum">
              <a:rPr lang="en-US">
                <a:effectLst/>
              </a:rPr>
              <a:pPr fontAlgn="base">
                <a:spcBef>
                  <a:spcPct val="0"/>
                </a:spcBef>
                <a:defRPr/>
              </a:p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29766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4" r:id="rId1"/>
    <p:sldLayoutId id="2147484285" r:id="rId2"/>
    <p:sldLayoutId id="2147484286" r:id="rId3"/>
    <p:sldLayoutId id="2147484287" r:id="rId4"/>
    <p:sldLayoutId id="2147484288" r:id="rId5"/>
    <p:sldLayoutId id="2147484289" r:id="rId6"/>
    <p:sldLayoutId id="2147484290" r:id="rId7"/>
    <p:sldLayoutId id="2147484291" r:id="rId8"/>
    <p:sldLayoutId id="2147484292" r:id="rId9"/>
    <p:sldLayoutId id="2147484293" r:id="rId10"/>
    <p:sldLayoutId id="2147484294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hyperlink" Target="http://images.google.com.sg/imgres?imgurl=www.angelfire.com/il2/HebrewIsraelites/AncientEgyptianFamily.JPG&amp;imgrefurl=http://www.angelfire.com/il2/HebrewIsraelites/colorofHebrews2.html&amp;h=657&amp;w=590&amp;prev=/images?q=ancient+israel&amp;start=20&amp;svnum=10&amp;hl=en&amp;lr=&amp;ie=UTF-8&amp;oe=UTF-8&amp;sa=N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hyperlink" Target="http://images.google.com.sg/imgres?imgurl=www.angelfire.com/il2/HebrewIsraelites/AncientEgyptianFamily.JPG&amp;imgrefurl=http://www.angelfire.com/il2/HebrewIsraelites/colorofHebrews2.html&amp;h=657&amp;w=590&amp;prev=/images?q=ancient+israel&amp;start=20&amp;svnum=10&amp;hl=en&amp;lr=&amp;ie=UTF-8&amp;oe=UTF-8&amp;sa=N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7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7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77.jpeg"/><Relationship Id="rId4" Type="http://schemas.openxmlformats.org/officeDocument/2006/relationships/image" Target="../media/image7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8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58.jpeg"/><Relationship Id="rId4" Type="http://schemas.openxmlformats.org/officeDocument/2006/relationships/image" Target="../media/image8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8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9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8">
            <a:extLst>
              <a:ext uri="{FF2B5EF4-FFF2-40B4-BE49-F238E27FC236}">
                <a16:creationId xmlns:a16="http://schemas.microsoft.com/office/drawing/2014/main" id="{BB6BD14B-62FB-DB40-8523-0C913A7C5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849"/>
          <a:stretch>
            <a:fillRect/>
          </a:stretch>
        </p:blipFill>
        <p:spPr bwMode="auto">
          <a:xfrm>
            <a:off x="0" y="0"/>
            <a:ext cx="9296400" cy="691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0E6CC1B7-2C9F-E743-B3C3-6BAB267FCE19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0" y="2209800"/>
            <a:ext cx="3429000" cy="2438400"/>
          </a:xfrm>
          <a:prstGeom prst="rect">
            <a:avLst/>
          </a:prstGeom>
          <a:gradFill rotWithShape="1">
            <a:gsLst>
              <a:gs pos="0">
                <a:srgbClr val="FF5050"/>
              </a:gs>
              <a:gs pos="100000">
                <a:srgbClr val="FF505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8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8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8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8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8" charset="0"/>
              </a:defRPr>
            </a:lvl9pPr>
          </a:lstStyle>
          <a:p>
            <a:pPr eaLnBrk="1" hangingPunct="1">
              <a:defRPr/>
            </a:pPr>
            <a:endParaRPr lang="en-US" sz="4000" dirty="0">
              <a:latin typeface="Arial"/>
              <a:ea typeface="+mj-ea"/>
              <a:cs typeface="Arial"/>
            </a:endParaRPr>
          </a:p>
        </p:txBody>
      </p:sp>
      <p:sp>
        <p:nvSpPr>
          <p:cNvPr id="108550" name="Rectangle 6">
            <a:extLst>
              <a:ext uri="{FF2B5EF4-FFF2-40B4-BE49-F238E27FC236}">
                <a16:creationId xmlns:a16="http://schemas.microsoft.com/office/drawing/2014/main" id="{8918FAA2-4F31-1948-988F-98265BB7F99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3429000" cy="2209800"/>
          </a:xfrm>
          <a:gradFill rotWithShape="1">
            <a:gsLst>
              <a:gs pos="0">
                <a:srgbClr val="FF5050"/>
              </a:gs>
              <a:gs pos="100000">
                <a:srgbClr val="FF505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eaLnBrk="1" hangingPunct="1">
              <a:defRPr/>
            </a:pPr>
            <a:r>
              <a:rPr lang="en-US" sz="6000" dirty="0">
                <a:latin typeface="Arial"/>
                <a:ea typeface="+mj-ea"/>
                <a:cs typeface="Arial"/>
              </a:rPr>
              <a:t>Israel</a:t>
            </a:r>
            <a:endParaRPr lang="en-US" sz="4000" dirty="0">
              <a:latin typeface="Arial"/>
              <a:ea typeface="+mj-ea"/>
              <a:cs typeface="Arial"/>
            </a:endParaRPr>
          </a:p>
        </p:txBody>
      </p:sp>
      <p:sp>
        <p:nvSpPr>
          <p:cNvPr id="108553" name="Text Box 9">
            <a:extLst>
              <a:ext uri="{FF2B5EF4-FFF2-40B4-BE49-F238E27FC236}">
                <a16:creationId xmlns:a16="http://schemas.microsoft.com/office/drawing/2014/main" id="{BFCC15B4-5253-3644-AA3C-FDE176BBD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09800"/>
            <a:ext cx="3352800" cy="23082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8775" indent="-358775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Những khu vực dọc theo kinh tuyến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en-US" altLang="en-US" sz="24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Những thành phố phía nam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7F608DCD-7037-D14C-B4FF-555A4FC8E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658" y="6514451"/>
            <a:ext cx="9169658" cy="338554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Tiến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sĩ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Rick Griffith •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Trường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Kinh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Thánh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Singapore • BibleStudyDownloads.org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6F88628D-A1A0-A14F-AC42-AE59DE382C8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Shephelah</a:t>
            </a:r>
          </a:p>
        </p:txBody>
      </p:sp>
      <p:pic>
        <p:nvPicPr>
          <p:cNvPr id="86018" name="Picture 3">
            <a:extLst>
              <a:ext uri="{FF2B5EF4-FFF2-40B4-BE49-F238E27FC236}">
                <a16:creationId xmlns:a16="http://schemas.microsoft.com/office/drawing/2014/main" id="{C0694021-7022-3644-8B74-40237A413BAC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2"/>
          <a:stretch>
            <a:fillRect/>
          </a:stretch>
        </p:blipFill>
        <p:spPr>
          <a:xfrm>
            <a:off x="1066800" y="2335213"/>
            <a:ext cx="8077200" cy="4522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4" name="Rectangle 4">
            <a:extLst>
              <a:ext uri="{FF2B5EF4-FFF2-40B4-BE49-F238E27FC236}">
                <a16:creationId xmlns:a16="http://schemas.microsoft.com/office/drawing/2014/main" id="{289CC3E1-DFB0-614E-9EB6-790B5E1D378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657600" cy="6096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Đất nông nghiệp</a:t>
            </a:r>
          </a:p>
        </p:txBody>
      </p:sp>
      <p:sp>
        <p:nvSpPr>
          <p:cNvPr id="66565" name="Rectangle 5">
            <a:extLst>
              <a:ext uri="{FF2B5EF4-FFF2-40B4-BE49-F238E27FC236}">
                <a16:creationId xmlns:a16="http://schemas.microsoft.com/office/drawing/2014/main" id="{D924AF60-3992-2242-B257-261EFC616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33600"/>
            <a:ext cx="29718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>
            <a:extLst>
              <a:ext uri="{FF2B5EF4-FFF2-40B4-BE49-F238E27FC236}">
                <a16:creationId xmlns:a16="http://schemas.microsoft.com/office/drawing/2014/main" id="{A9B02B12-E2E3-0940-92B8-5C8FE304BA63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Rectangle 3">
            <a:extLst>
              <a:ext uri="{FF2B5EF4-FFF2-40B4-BE49-F238E27FC236}">
                <a16:creationId xmlns:a16="http://schemas.microsoft.com/office/drawing/2014/main" id="{D838EAAB-E30A-C049-B2D0-AD2BD75190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3048000" cy="18288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en-US" altLang="en-US" sz="4000" b="0">
                <a:ea typeface="ＭＳ Ｐゴシック" panose="020B0600070205080204" pitchFamily="34" charset="-128"/>
              </a:rPr>
              <a:t>Độ cao chia theo hướng Bắc Nam</a:t>
            </a:r>
          </a:p>
        </p:txBody>
      </p:sp>
      <p:sp>
        <p:nvSpPr>
          <p:cNvPr id="49158" name="Oval 6">
            <a:extLst>
              <a:ext uri="{FF2B5EF4-FFF2-40B4-BE49-F238E27FC236}">
                <a16:creationId xmlns:a16="http://schemas.microsoft.com/office/drawing/2014/main" id="{229087D8-00C6-B147-8E6D-13E9AB525B98}"/>
              </a:ext>
            </a:extLst>
          </p:cNvPr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aramond" pitchFamily="8" charset="0"/>
              <a:ea typeface="+mn-ea"/>
            </a:endParaRPr>
          </a:p>
        </p:txBody>
      </p:sp>
      <p:sp>
        <p:nvSpPr>
          <p:cNvPr id="49161" name="Text Box 9">
            <a:extLst>
              <a:ext uri="{FF2B5EF4-FFF2-40B4-BE49-F238E27FC236}">
                <a16:creationId xmlns:a16="http://schemas.microsoft.com/office/drawing/2014/main" id="{8743DBEF-702D-A746-B343-C830CFF61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3657600"/>
            <a:ext cx="2209800" cy="1200150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Rặng núi Trung du</a:t>
            </a:r>
          </a:p>
        </p:txBody>
      </p:sp>
      <p:sp>
        <p:nvSpPr>
          <p:cNvPr id="88069" name="Text Box 10">
            <a:extLst>
              <a:ext uri="{FF2B5EF4-FFF2-40B4-BE49-F238E27FC236}">
                <a16:creationId xmlns:a16="http://schemas.microsoft.com/office/drawing/2014/main" id="{DA69E46D-FEC4-C646-AE66-46E672D58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638" y="60325"/>
            <a:ext cx="538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>
                <a:solidFill>
                  <a:schemeClr val="bg2"/>
                </a:solidFill>
                <a:effectLst/>
                <a:latin typeface="Charcoal" pitchFamily="8" charset="0"/>
              </a:rPr>
              <a:t>40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animBg="1"/>
      <p:bldP spid="49158" grpId="0" animBg="1"/>
      <p:bldP spid="491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2" descr="Hills of Judea">
            <a:extLst>
              <a:ext uri="{FF2B5EF4-FFF2-40B4-BE49-F238E27FC236}">
                <a16:creationId xmlns:a16="http://schemas.microsoft.com/office/drawing/2014/main" id="{77CA8EB8-0DCC-DC4B-82B9-D300168E2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53"/>
          <a:stretch>
            <a:fillRect/>
          </a:stretch>
        </p:blipFill>
        <p:spPr bwMode="auto">
          <a:xfrm>
            <a:off x="0" y="-4763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Rectangle 3">
            <a:extLst>
              <a:ext uri="{FF2B5EF4-FFF2-40B4-BE49-F238E27FC236}">
                <a16:creationId xmlns:a16="http://schemas.microsoft.com/office/drawing/2014/main" id="{5CB7671A-D727-9C4A-9F58-A997FF18E6F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953000" y="2667000"/>
            <a:ext cx="4191000" cy="715963"/>
          </a:xfrm>
        </p:spPr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Đồi vùng Giu đê</a:t>
            </a:r>
          </a:p>
        </p:txBody>
      </p:sp>
      <p:sp>
        <p:nvSpPr>
          <p:cNvPr id="90115" name="Text Box 4">
            <a:extLst>
              <a:ext uri="{FF2B5EF4-FFF2-40B4-BE49-F238E27FC236}">
                <a16:creationId xmlns:a16="http://schemas.microsoft.com/office/drawing/2014/main" id="{51AE7632-5CD2-A143-8002-9B22CCABD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638" y="60325"/>
            <a:ext cx="538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>
                <a:solidFill>
                  <a:schemeClr val="bg2"/>
                </a:solidFill>
                <a:effectLst/>
                <a:latin typeface="Charcoal" pitchFamily="8" charset="0"/>
              </a:rPr>
              <a:t>40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>
            <a:extLst>
              <a:ext uri="{FF2B5EF4-FFF2-40B4-BE49-F238E27FC236}">
                <a16:creationId xmlns:a16="http://schemas.microsoft.com/office/drawing/2014/main" id="{51316AC4-DA6B-CC42-B66B-B19DC85F0AC2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87" name="Rectangle 3">
            <a:extLst>
              <a:ext uri="{FF2B5EF4-FFF2-40B4-BE49-F238E27FC236}">
                <a16:creationId xmlns:a16="http://schemas.microsoft.com/office/drawing/2014/main" id="{7F8256A2-5AE1-7942-B626-AC3C1D3328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3048000" cy="18288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en-US" altLang="en-US" sz="4000" b="0">
                <a:ea typeface="ＭＳ Ｐゴシック" panose="020B0600070205080204" pitchFamily="34" charset="-128"/>
              </a:rPr>
              <a:t>Độ cao chia theo hướng Bắc Nam</a:t>
            </a:r>
          </a:p>
        </p:txBody>
      </p:sp>
      <p:sp>
        <p:nvSpPr>
          <p:cNvPr id="118788" name="Oval 4">
            <a:extLst>
              <a:ext uri="{FF2B5EF4-FFF2-40B4-BE49-F238E27FC236}">
                <a16:creationId xmlns:a16="http://schemas.microsoft.com/office/drawing/2014/main" id="{1BC263F8-5B56-274E-B1E9-C6658DA1E628}"/>
              </a:ext>
            </a:extLst>
          </p:cNvPr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aramond" pitchFamily="8" charset="0"/>
              <a:ea typeface="+mn-ea"/>
            </a:endParaRPr>
          </a:p>
        </p:txBody>
      </p:sp>
      <p:sp>
        <p:nvSpPr>
          <p:cNvPr id="118789" name="Text Box 5">
            <a:extLst>
              <a:ext uri="{FF2B5EF4-FFF2-40B4-BE49-F238E27FC236}">
                <a16:creationId xmlns:a16="http://schemas.microsoft.com/office/drawing/2014/main" id="{BE4301BB-D656-3040-98D4-B49E78C2B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3657600"/>
            <a:ext cx="2209800" cy="1200150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Rặng núi Trung du</a:t>
            </a:r>
          </a:p>
        </p:txBody>
      </p:sp>
      <p:sp>
        <p:nvSpPr>
          <p:cNvPr id="118790" name="AutoShape 6">
            <a:extLst>
              <a:ext uri="{FF2B5EF4-FFF2-40B4-BE49-F238E27FC236}">
                <a16:creationId xmlns:a16="http://schemas.microsoft.com/office/drawing/2014/main" id="{5E2F4672-3C38-FB4C-AAC0-04B9048FF4E3}"/>
              </a:ext>
            </a:extLst>
          </p:cNvPr>
          <p:cNvSpPr>
            <a:spLocks noChangeArrowheads="1"/>
          </p:cNvSpPr>
          <p:nvPr/>
        </p:nvSpPr>
        <p:spPr bwMode="auto">
          <a:xfrm rot="-2538973">
            <a:off x="4748213" y="1052513"/>
            <a:ext cx="717550" cy="1690687"/>
          </a:xfrm>
          <a:custGeom>
            <a:avLst/>
            <a:gdLst>
              <a:gd name="T0" fmla="*/ 20857318 w 21600"/>
              <a:gd name="T1" fmla="*/ 66167227 h 21600"/>
              <a:gd name="T2" fmla="*/ 11918472 w 21600"/>
              <a:gd name="T3" fmla="*/ 132334376 h 21600"/>
              <a:gd name="T4" fmla="*/ 2979626 w 21600"/>
              <a:gd name="T5" fmla="*/ 66167227 h 21600"/>
              <a:gd name="T6" fmla="*/ 11918472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8791" name="AutoShape 7">
            <a:extLst>
              <a:ext uri="{FF2B5EF4-FFF2-40B4-BE49-F238E27FC236}">
                <a16:creationId xmlns:a16="http://schemas.microsoft.com/office/drawing/2014/main" id="{6251E57E-F732-6B43-8762-94E424481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5188" y="1325563"/>
            <a:ext cx="2436812" cy="1465262"/>
          </a:xfrm>
          <a:prstGeom prst="leftArrowCallout">
            <a:avLst>
              <a:gd name="adj1" fmla="val 25000"/>
              <a:gd name="adj2" fmla="val 25000"/>
              <a:gd name="adj3" fmla="val 27718"/>
              <a:gd name="adj4" fmla="val 66667"/>
            </a:avLst>
          </a:prstGeom>
          <a:solidFill>
            <a:srgbClr val="663300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 Jezreel </a:t>
            </a:r>
          </a:p>
          <a:p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  Valley</a:t>
            </a:r>
          </a:p>
        </p:txBody>
      </p:sp>
      <p:sp>
        <p:nvSpPr>
          <p:cNvPr id="118792" name="AutoShape 8">
            <a:extLst>
              <a:ext uri="{FF2B5EF4-FFF2-40B4-BE49-F238E27FC236}">
                <a16:creationId xmlns:a16="http://schemas.microsoft.com/office/drawing/2014/main" id="{A70A2C4E-04D8-B343-B77F-AC4F43054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1388" y="838200"/>
            <a:ext cx="3122612" cy="3140075"/>
          </a:xfrm>
          <a:prstGeom prst="leftArrowCallout">
            <a:avLst>
              <a:gd name="adj1" fmla="val 25000"/>
              <a:gd name="adj2" fmla="val 25000"/>
              <a:gd name="adj3" fmla="val 18319"/>
              <a:gd name="adj4" fmla="val 66667"/>
            </a:avLst>
          </a:prstGeom>
          <a:solidFill>
            <a:srgbClr val="663300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 Còn gọi là:</a:t>
            </a:r>
          </a:p>
          <a:p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Đồng bằng  Mêghiđô</a:t>
            </a:r>
          </a:p>
        </p:txBody>
      </p:sp>
      <p:sp>
        <p:nvSpPr>
          <p:cNvPr id="92168" name="Text Box 9">
            <a:extLst>
              <a:ext uri="{FF2B5EF4-FFF2-40B4-BE49-F238E27FC236}">
                <a16:creationId xmlns:a16="http://schemas.microsoft.com/office/drawing/2014/main" id="{4295B090-46E3-784D-8A41-301C88B76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638" y="60325"/>
            <a:ext cx="538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>
                <a:solidFill>
                  <a:schemeClr val="bg2"/>
                </a:solidFill>
                <a:effectLst/>
                <a:latin typeface="Charcoal" pitchFamily="8" charset="0"/>
              </a:rPr>
              <a:t>40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1187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8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91" grpId="0" animBg="1"/>
      <p:bldP spid="118791" grpId="1" animBg="1"/>
      <p:bldP spid="11879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4" descr="Tabor">
            <a:extLst>
              <a:ext uri="{FF2B5EF4-FFF2-40B4-BE49-F238E27FC236}">
                <a16:creationId xmlns:a16="http://schemas.microsoft.com/office/drawing/2014/main" id="{298581AB-3B23-5D4D-B585-E6D3860C3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1" b="8124"/>
          <a:stretch>
            <a:fillRect/>
          </a:stretch>
        </p:blipFill>
        <p:spPr bwMode="auto">
          <a:xfrm>
            <a:off x="0" y="0"/>
            <a:ext cx="5349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8" name="Rectangle 2">
            <a:extLst>
              <a:ext uri="{FF2B5EF4-FFF2-40B4-BE49-F238E27FC236}">
                <a16:creationId xmlns:a16="http://schemas.microsoft.com/office/drawing/2014/main" id="{DF308909-CD63-8940-9F1D-798195067DF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791200" y="304800"/>
            <a:ext cx="3124200" cy="29718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Núi Tabo trong trũng Gít rê ên</a:t>
            </a:r>
          </a:p>
        </p:txBody>
      </p:sp>
      <p:pic>
        <p:nvPicPr>
          <p:cNvPr id="94211" name="Picture 5" descr="Mount Tabor">
            <a:extLst>
              <a:ext uri="{FF2B5EF4-FFF2-40B4-BE49-F238E27FC236}">
                <a16:creationId xmlns:a16="http://schemas.microsoft.com/office/drawing/2014/main" id="{9B3CC620-BBA9-A642-9369-A30A34DA1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605213"/>
            <a:ext cx="5257800" cy="325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Text Box 6">
            <a:extLst>
              <a:ext uri="{FF2B5EF4-FFF2-40B4-BE49-F238E27FC236}">
                <a16:creationId xmlns:a16="http://schemas.microsoft.com/office/drawing/2014/main" id="{9FCC6ABF-E594-9C44-8650-99BACE2E1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638" y="60325"/>
            <a:ext cx="538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>
                <a:solidFill>
                  <a:schemeClr val="tx2"/>
                </a:solidFill>
                <a:effectLst/>
                <a:latin typeface="Charcoal" pitchFamily="8" charset="0"/>
              </a:rPr>
              <a:t>98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2F49EB7D-FC8C-0446-9DE4-B08434B608C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3505200" cy="3306762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Rặng núi Trung du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A4948009-866C-864A-A0F8-32DFB820320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4343400"/>
            <a:ext cx="4038600" cy="1828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Dải núi sẽ khiến nước chảy hướng đông hay tây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Phía nam có độ cao hơn</a:t>
            </a:r>
          </a:p>
        </p:txBody>
      </p:sp>
      <p:sp>
        <p:nvSpPr>
          <p:cNvPr id="62468" name="Rectangle 4">
            <a:extLst>
              <a:ext uri="{FF2B5EF4-FFF2-40B4-BE49-F238E27FC236}">
                <a16:creationId xmlns:a16="http://schemas.microsoft.com/office/drawing/2014/main" id="{7EAF7BFE-2F4B-2140-909B-BD826AC313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4800" y="6400800"/>
            <a:ext cx="42672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6260" name="Picture 7" descr="Map 2">
            <a:extLst>
              <a:ext uri="{FF2B5EF4-FFF2-40B4-BE49-F238E27FC236}">
                <a16:creationId xmlns:a16="http://schemas.microsoft.com/office/drawing/2014/main" id="{3EE7DCFC-2D7F-834D-B054-0194AAF6CA8D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84650" y="-30163"/>
            <a:ext cx="4959350" cy="7040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5771A12-FDD9-9E45-8759-AC1A23262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838200"/>
            <a:ext cx="2667000" cy="1531938"/>
          </a:xfrm>
          <a:prstGeom prst="roundRect">
            <a:avLst>
              <a:gd name="adj" fmla="val 16667"/>
            </a:avLst>
          </a:prstGeom>
          <a:solidFill>
            <a:srgbClr val="663300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Núi và sông ngòi ở Palestine</a:t>
            </a:r>
            <a:b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alt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>
            <a:extLst>
              <a:ext uri="{FF2B5EF4-FFF2-40B4-BE49-F238E27FC236}">
                <a16:creationId xmlns:a16="http://schemas.microsoft.com/office/drawing/2014/main" id="{1483B340-958B-6F47-A8CC-7C3637C28B8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791200" y="274638"/>
            <a:ext cx="2895600" cy="4449762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Ápraham đi theo đường xương sống</a:t>
            </a:r>
          </a:p>
        </p:txBody>
      </p:sp>
      <p:pic>
        <p:nvPicPr>
          <p:cNvPr id="98306" name="Picture 5" descr="10 Abraham">
            <a:extLst>
              <a:ext uri="{FF2B5EF4-FFF2-40B4-BE49-F238E27FC236}">
                <a16:creationId xmlns:a16="http://schemas.microsoft.com/office/drawing/2014/main" id="{9AF7C5FC-1770-F44C-A53A-BEF08CCEC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5418138" cy="699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2">
            <a:extLst>
              <a:ext uri="{FF2B5EF4-FFF2-40B4-BE49-F238E27FC236}">
                <a16:creationId xmlns:a16="http://schemas.microsoft.com/office/drawing/2014/main" id="{2E3B0624-55F1-6E48-870E-7A27523E593A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Rectangle 3">
            <a:extLst>
              <a:ext uri="{FF2B5EF4-FFF2-40B4-BE49-F238E27FC236}">
                <a16:creationId xmlns:a16="http://schemas.microsoft.com/office/drawing/2014/main" id="{056D0ADE-9575-C341-BC27-21C9DABF47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3048000" cy="18288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en-US" altLang="en-US" sz="4000" b="0">
                <a:ea typeface="ＭＳ Ｐゴシック" panose="020B0600070205080204" pitchFamily="34" charset="-128"/>
              </a:rPr>
              <a:t>Độ cao chia theo hướng Bắc Nam</a:t>
            </a:r>
          </a:p>
        </p:txBody>
      </p:sp>
      <p:sp>
        <p:nvSpPr>
          <p:cNvPr id="51207" name="Oval 7">
            <a:extLst>
              <a:ext uri="{FF2B5EF4-FFF2-40B4-BE49-F238E27FC236}">
                <a16:creationId xmlns:a16="http://schemas.microsoft.com/office/drawing/2014/main" id="{73ACD60A-17E9-8543-A397-7C0082B01D62}"/>
              </a:ext>
            </a:extLst>
          </p:cNvPr>
          <p:cNvSpPr>
            <a:spLocks noChangeArrowheads="1"/>
          </p:cNvSpPr>
          <p:nvPr/>
        </p:nvSpPr>
        <p:spPr bwMode="auto">
          <a:xfrm rot="368868">
            <a:off x="5332413" y="1527175"/>
            <a:ext cx="685800" cy="586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aramond" pitchFamily="8" charset="0"/>
              <a:ea typeface="+mn-ea"/>
            </a:endParaRPr>
          </a:p>
        </p:txBody>
      </p:sp>
      <p:sp>
        <p:nvSpPr>
          <p:cNvPr id="51210" name="Text Box 10">
            <a:extLst>
              <a:ext uri="{FF2B5EF4-FFF2-40B4-BE49-F238E27FC236}">
                <a16:creationId xmlns:a16="http://schemas.microsoft.com/office/drawing/2014/main" id="{8FCF0856-BACB-DB4F-9E17-3F5AD95CF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657600"/>
            <a:ext cx="2590800" cy="1200150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Đường Nứt Giô  đanh</a:t>
            </a:r>
          </a:p>
        </p:txBody>
      </p:sp>
      <p:sp>
        <p:nvSpPr>
          <p:cNvPr id="100357" name="Text Box 11">
            <a:extLst>
              <a:ext uri="{FF2B5EF4-FFF2-40B4-BE49-F238E27FC236}">
                <a16:creationId xmlns:a16="http://schemas.microsoft.com/office/drawing/2014/main" id="{FAD24694-E5A9-B740-95DD-F621BD313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638" y="60325"/>
            <a:ext cx="538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>
                <a:solidFill>
                  <a:schemeClr val="bg2"/>
                </a:solidFill>
                <a:effectLst/>
                <a:latin typeface="Charcoal" pitchFamily="8" charset="0"/>
              </a:rPr>
              <a:t>40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animBg="1"/>
      <p:bldP spid="51207" grpId="0" animBg="1"/>
      <p:bldP spid="512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6B8ECA5B-8C4B-5040-9DE4-91014171777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Đường Nứt Giô-đanh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A5BD8E52-E3A8-3445-BB15-0876A298A5C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6096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Deep Depression</a:t>
            </a:r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id="{FC1352F7-6F66-6046-B67E-430749E77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09800"/>
            <a:ext cx="3810000" cy="2286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2404" name="Picture 7">
            <a:extLst>
              <a:ext uri="{FF2B5EF4-FFF2-40B4-BE49-F238E27FC236}">
                <a16:creationId xmlns:a16="http://schemas.microsoft.com/office/drawing/2014/main" id="{DF6D7C1E-83C3-C545-8DF4-66CC1955A219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2514600"/>
            <a:ext cx="6096000" cy="4081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3" name="Rectangle 9">
            <a:extLst>
              <a:ext uri="{FF2B5EF4-FFF2-40B4-BE49-F238E27FC236}">
                <a16:creationId xmlns:a16="http://schemas.microsoft.com/office/drawing/2014/main" id="{57A01250-0AEF-754B-9324-25ECE4FF7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667000"/>
            <a:ext cx="2209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Từ Đồng vắng Giu-đê nhìn sang phía đông, Biển Chết xa xa.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2">
            <a:extLst>
              <a:ext uri="{FF2B5EF4-FFF2-40B4-BE49-F238E27FC236}">
                <a16:creationId xmlns:a16="http://schemas.microsoft.com/office/drawing/2014/main" id="{F275AF99-7880-8047-818C-7F66242962E0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76200"/>
            <a:ext cx="9296400" cy="701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1" name="Rectangle 3">
            <a:extLst>
              <a:ext uri="{FF2B5EF4-FFF2-40B4-BE49-F238E27FC236}">
                <a16:creationId xmlns:a16="http://schemas.microsoft.com/office/drawing/2014/main" id="{CD13D5BE-9110-EB49-AC4F-7C0025C722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3048000" cy="18288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en-US" altLang="en-US" sz="4000" b="0">
                <a:ea typeface="ＭＳ Ｐゴシック" panose="020B0600070205080204" pitchFamily="34" charset="-128"/>
              </a:rPr>
              <a:t>Độ cao chia theo hướng Bắc Nam</a:t>
            </a:r>
          </a:p>
        </p:txBody>
      </p:sp>
      <p:sp>
        <p:nvSpPr>
          <p:cNvPr id="53256" name="Oval 8">
            <a:extLst>
              <a:ext uri="{FF2B5EF4-FFF2-40B4-BE49-F238E27FC236}">
                <a16:creationId xmlns:a16="http://schemas.microsoft.com/office/drawing/2014/main" id="{04E7A42B-E182-5145-9212-56E986E15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0"/>
            <a:ext cx="762000" cy="7315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aramond" pitchFamily="8" charset="0"/>
              <a:ea typeface="+mn-ea"/>
            </a:endParaRPr>
          </a:p>
        </p:txBody>
      </p:sp>
      <p:sp>
        <p:nvSpPr>
          <p:cNvPr id="53258" name="Text Box 10">
            <a:extLst>
              <a:ext uri="{FF2B5EF4-FFF2-40B4-BE49-F238E27FC236}">
                <a16:creationId xmlns:a16="http://schemas.microsoft.com/office/drawing/2014/main" id="{99533D56-DA3D-554C-87D1-BB67C8A52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276600"/>
            <a:ext cx="2590800" cy="1200150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Cao nguyên phía Đông</a:t>
            </a:r>
          </a:p>
        </p:txBody>
      </p:sp>
      <p:sp>
        <p:nvSpPr>
          <p:cNvPr id="104453" name="Text Box 16">
            <a:extLst>
              <a:ext uri="{FF2B5EF4-FFF2-40B4-BE49-F238E27FC236}">
                <a16:creationId xmlns:a16="http://schemas.microsoft.com/office/drawing/2014/main" id="{B9A12A53-F9A8-694D-9C17-48FB345E81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638" y="60325"/>
            <a:ext cx="538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>
                <a:solidFill>
                  <a:schemeClr val="bg2"/>
                </a:solidFill>
                <a:effectLst/>
                <a:latin typeface="Charcoal" pitchFamily="8" charset="0"/>
              </a:rPr>
              <a:t>40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  <p:bldP spid="53256" grpId="0" animBg="1"/>
      <p:bldP spid="532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A13C57E5-D899-424A-ADC4-597241AE65C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3400" y="533400"/>
            <a:ext cx="7772400" cy="1158875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>
                <a:cs typeface="+mj-cs"/>
              </a:rPr>
              <a:t>Độ cao hướng Nam-Bắc</a:t>
            </a:r>
            <a:endParaRPr lang="en-US">
              <a:cs typeface="+mj-cs"/>
            </a:endParaRPr>
          </a:p>
        </p:txBody>
      </p:sp>
      <p:sp>
        <p:nvSpPr>
          <p:cNvPr id="186371" name="Rectangle 3">
            <a:extLst>
              <a:ext uri="{FF2B5EF4-FFF2-40B4-BE49-F238E27FC236}">
                <a16:creationId xmlns:a16="http://schemas.microsoft.com/office/drawing/2014/main" id="{721A70EF-72EE-8245-950D-6BC9A47E3CC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69635" name="Picture 5" descr="IsraelElevations">
            <a:extLst>
              <a:ext uri="{FF2B5EF4-FFF2-40B4-BE49-F238E27FC236}">
                <a16:creationId xmlns:a16="http://schemas.microsoft.com/office/drawing/2014/main" id="{4EF15382-0544-B54E-A7E0-1AF96B300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" r="1770"/>
          <a:stretch>
            <a:fillRect/>
          </a:stretch>
        </p:blipFill>
        <p:spPr bwMode="auto">
          <a:xfrm>
            <a:off x="0" y="1981200"/>
            <a:ext cx="9144000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4" name="Text Box 6">
            <a:extLst>
              <a:ext uri="{FF2B5EF4-FFF2-40B4-BE49-F238E27FC236}">
                <a16:creationId xmlns:a16="http://schemas.microsoft.com/office/drawing/2014/main" id="{8E4E4580-A14D-AB42-B4FE-1FC990DD0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638" y="60325"/>
            <a:ext cx="53816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Charcoal" pitchFamily="8" charset="0"/>
              </a:rPr>
              <a:t>40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9355C55C-22A4-0D4B-81C2-B17BCD91572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0">
                <a:solidFill>
                  <a:schemeClr val="tx1"/>
                </a:solidFill>
                <a:ea typeface="ＭＳ Ｐゴシック" panose="020B0600070205080204" pitchFamily="34" charset="-128"/>
              </a:rPr>
              <a:t>Cao nguyên bên kia sông Giô-đanh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918F17B1-E13C-BE4B-B152-C3BBA6D8D22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00200"/>
            <a:ext cx="3733800" cy="4572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Núi Nê-bô</a:t>
            </a:r>
          </a:p>
        </p:txBody>
      </p:sp>
      <p:sp>
        <p:nvSpPr>
          <p:cNvPr id="54276" name="Rectangle 4">
            <a:extLst>
              <a:ext uri="{FF2B5EF4-FFF2-40B4-BE49-F238E27FC236}">
                <a16:creationId xmlns:a16="http://schemas.microsoft.com/office/drawing/2014/main" id="{A0D7ABBC-7DAC-2947-B4F0-FA2D990D5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57400"/>
            <a:ext cx="32766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6500" name="Picture 7">
            <a:extLst>
              <a:ext uri="{FF2B5EF4-FFF2-40B4-BE49-F238E27FC236}">
                <a16:creationId xmlns:a16="http://schemas.microsoft.com/office/drawing/2014/main" id="{49F610C4-EAED-D744-884C-3237EDC0B642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>
            <a:fillRect/>
          </a:stretch>
        </p:blipFill>
        <p:spPr>
          <a:xfrm>
            <a:off x="3314700" y="1295400"/>
            <a:ext cx="5372100" cy="5562600"/>
          </a:xfrm>
        </p:spPr>
      </p:pic>
      <p:sp>
        <p:nvSpPr>
          <p:cNvPr id="106501" name="Text Box 8">
            <a:extLst>
              <a:ext uri="{FF2B5EF4-FFF2-40B4-BE49-F238E27FC236}">
                <a16:creationId xmlns:a16="http://schemas.microsoft.com/office/drawing/2014/main" id="{509664F5-D0A7-2841-8F90-1D6D54787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60325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solidFill>
                  <a:schemeClr val="tx2"/>
                </a:solidFill>
                <a:effectLst/>
                <a:latin typeface="Charcoal" pitchFamily="8" charset="0"/>
              </a:rPr>
              <a:t>162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2">
            <a:extLst>
              <a:ext uri="{FF2B5EF4-FFF2-40B4-BE49-F238E27FC236}">
                <a16:creationId xmlns:a16="http://schemas.microsoft.com/office/drawing/2014/main" id="{CA0A067B-913F-034E-86B2-86BBC3FC4F93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Rectangle 3">
            <a:extLst>
              <a:ext uri="{FF2B5EF4-FFF2-40B4-BE49-F238E27FC236}">
                <a16:creationId xmlns:a16="http://schemas.microsoft.com/office/drawing/2014/main" id="{5436BBF5-41F5-A44F-89ED-D0BFB1B6BA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2971800" cy="19050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en-US" altLang="en-US" sz="4000" b="0">
                <a:ea typeface="ＭＳ Ｐゴシック" panose="020B0600070205080204" pitchFamily="34" charset="-128"/>
              </a:rPr>
              <a:t>Độ cao theo hướng Bắc -Nam</a:t>
            </a:r>
          </a:p>
        </p:txBody>
      </p:sp>
      <p:sp>
        <p:nvSpPr>
          <p:cNvPr id="41988" name="Oval 4">
            <a:extLst>
              <a:ext uri="{FF2B5EF4-FFF2-40B4-BE49-F238E27FC236}">
                <a16:creationId xmlns:a16="http://schemas.microsoft.com/office/drawing/2014/main" id="{E98E4DE3-A907-0C4D-B522-B3BBC80055CC}"/>
              </a:ext>
            </a:extLst>
          </p:cNvPr>
          <p:cNvSpPr>
            <a:spLocks noChangeArrowheads="1"/>
          </p:cNvSpPr>
          <p:nvPr/>
        </p:nvSpPr>
        <p:spPr bwMode="auto">
          <a:xfrm rot="784604">
            <a:off x="3367088" y="1905000"/>
            <a:ext cx="685800" cy="480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aramond" pitchFamily="8" charset="0"/>
              <a:ea typeface="+mn-ea"/>
            </a:endParaRPr>
          </a:p>
        </p:txBody>
      </p:sp>
      <p:sp>
        <p:nvSpPr>
          <p:cNvPr id="41989" name="Oval 5">
            <a:extLst>
              <a:ext uri="{FF2B5EF4-FFF2-40B4-BE49-F238E27FC236}">
                <a16:creationId xmlns:a16="http://schemas.microsoft.com/office/drawing/2014/main" id="{B53C546E-E7AE-7241-8D47-01C98C07740D}"/>
              </a:ext>
            </a:extLst>
          </p:cNvPr>
          <p:cNvSpPr>
            <a:spLocks noChangeArrowheads="1"/>
          </p:cNvSpPr>
          <p:nvPr/>
        </p:nvSpPr>
        <p:spPr bwMode="auto">
          <a:xfrm rot="789104">
            <a:off x="4330700" y="23813"/>
            <a:ext cx="609600" cy="6553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aramond" pitchFamily="8" charset="0"/>
              <a:ea typeface="+mn-ea"/>
            </a:endParaRPr>
          </a:p>
        </p:txBody>
      </p:sp>
      <p:sp>
        <p:nvSpPr>
          <p:cNvPr id="41990" name="Oval 6">
            <a:extLst>
              <a:ext uri="{FF2B5EF4-FFF2-40B4-BE49-F238E27FC236}">
                <a16:creationId xmlns:a16="http://schemas.microsoft.com/office/drawing/2014/main" id="{9C0771B3-E97D-7C4D-B47B-AEEA6C3591CC}"/>
              </a:ext>
            </a:extLst>
          </p:cNvPr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aramond" pitchFamily="8" charset="0"/>
              <a:ea typeface="+mn-ea"/>
            </a:endParaRPr>
          </a:p>
        </p:txBody>
      </p:sp>
      <p:sp>
        <p:nvSpPr>
          <p:cNvPr id="41991" name="Oval 7">
            <a:extLst>
              <a:ext uri="{FF2B5EF4-FFF2-40B4-BE49-F238E27FC236}">
                <a16:creationId xmlns:a16="http://schemas.microsoft.com/office/drawing/2014/main" id="{2A29D40F-1AE4-424C-8745-E57AB8EFB2A3}"/>
              </a:ext>
            </a:extLst>
          </p:cNvPr>
          <p:cNvSpPr>
            <a:spLocks noChangeArrowheads="1"/>
          </p:cNvSpPr>
          <p:nvPr/>
        </p:nvSpPr>
        <p:spPr bwMode="auto">
          <a:xfrm rot="368868">
            <a:off x="5332413" y="1527175"/>
            <a:ext cx="685800" cy="586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aramond" pitchFamily="8" charset="0"/>
              <a:ea typeface="+mn-ea"/>
            </a:endParaRPr>
          </a:p>
        </p:txBody>
      </p:sp>
      <p:sp>
        <p:nvSpPr>
          <p:cNvPr id="41992" name="Oval 8">
            <a:extLst>
              <a:ext uri="{FF2B5EF4-FFF2-40B4-BE49-F238E27FC236}">
                <a16:creationId xmlns:a16="http://schemas.microsoft.com/office/drawing/2014/main" id="{429078E7-30F7-CF4B-B99E-20C5BEBB3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0"/>
            <a:ext cx="762000" cy="7315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aramond" pitchFamily="8" charset="0"/>
              <a:ea typeface="+mn-ea"/>
            </a:endParaRPr>
          </a:p>
        </p:txBody>
      </p:sp>
      <p:sp>
        <p:nvSpPr>
          <p:cNvPr id="108552" name="Text Box 9">
            <a:extLst>
              <a:ext uri="{FF2B5EF4-FFF2-40B4-BE49-F238E27FC236}">
                <a16:creationId xmlns:a16="http://schemas.microsoft.com/office/drawing/2014/main" id="{4C83E640-E998-6347-8315-DEC87D05B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638" y="60325"/>
            <a:ext cx="538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>
                <a:solidFill>
                  <a:schemeClr val="bg2"/>
                </a:solidFill>
                <a:effectLst/>
                <a:latin typeface="Charcoal" pitchFamily="8" charset="0"/>
              </a:rPr>
              <a:t>40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animBg="1"/>
      <p:bldP spid="41988" grpId="0" animBg="1"/>
      <p:bldP spid="41989" grpId="0" animBg="1"/>
      <p:bldP spid="41990" grpId="0" animBg="1"/>
      <p:bldP spid="41991" grpId="0" animBg="1"/>
      <p:bldP spid="4199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2A66254F-FEF6-C04E-8E27-1092B6A2AB57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876800" y="304800"/>
            <a:ext cx="3886200" cy="86836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Sa mạc Negev</a:t>
            </a:r>
          </a:p>
        </p:txBody>
      </p:sp>
      <p:pic>
        <p:nvPicPr>
          <p:cNvPr id="110594" name="Picture 4" descr="Negev">
            <a:extLst>
              <a:ext uri="{FF2B5EF4-FFF2-40B4-BE49-F238E27FC236}">
                <a16:creationId xmlns:a16="http://schemas.microsoft.com/office/drawing/2014/main" id="{3C9EDF44-8250-AC49-8DEB-2DE891CF7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5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Text Box 5">
            <a:extLst>
              <a:ext uri="{FF2B5EF4-FFF2-40B4-BE49-F238E27FC236}">
                <a16:creationId xmlns:a16="http://schemas.microsoft.com/office/drawing/2014/main" id="{C9658B5E-3769-D74D-854C-FA6C1D347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638" y="60325"/>
            <a:ext cx="538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>
                <a:solidFill>
                  <a:schemeClr val="tx2"/>
                </a:solidFill>
                <a:effectLst/>
                <a:latin typeface="Charcoal" pitchFamily="8" charset="0"/>
              </a:rPr>
              <a:t>54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2" descr="Sinai">
            <a:extLst>
              <a:ext uri="{FF2B5EF4-FFF2-40B4-BE49-F238E27FC236}">
                <a16:creationId xmlns:a16="http://schemas.microsoft.com/office/drawing/2014/main" id="{77EEE731-C2F4-FB45-A70C-FB91ECD50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1500"/>
            <a:ext cx="8474075" cy="586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2" name="Rectangle 3">
            <a:extLst>
              <a:ext uri="{FF2B5EF4-FFF2-40B4-BE49-F238E27FC236}">
                <a16:creationId xmlns:a16="http://schemas.microsoft.com/office/drawing/2014/main" id="{348C0C10-6D63-1140-9E6F-FF2B97F2C9D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Bán đảo Sinai</a:t>
            </a:r>
          </a:p>
        </p:txBody>
      </p:sp>
      <p:sp>
        <p:nvSpPr>
          <p:cNvPr id="112643" name="Text Box 4">
            <a:extLst>
              <a:ext uri="{FF2B5EF4-FFF2-40B4-BE49-F238E27FC236}">
                <a16:creationId xmlns:a16="http://schemas.microsoft.com/office/drawing/2014/main" id="{C029585D-49F4-BE40-AA06-C7534ADCE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638" y="60325"/>
            <a:ext cx="538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>
                <a:solidFill>
                  <a:schemeClr val="bg1"/>
                </a:solidFill>
                <a:effectLst/>
                <a:latin typeface="Charcoal" pitchFamily="8" charset="0"/>
              </a:rPr>
              <a:t>54</a:t>
            </a:r>
            <a:endParaRPr lang="en-US" altLang="en-US" sz="2400">
              <a:solidFill>
                <a:schemeClr val="bg2"/>
              </a:solidFill>
              <a:effectLst/>
              <a:latin typeface="Charcoal" pitchFamily="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2">
            <a:extLst>
              <a:ext uri="{FF2B5EF4-FFF2-40B4-BE49-F238E27FC236}">
                <a16:creationId xmlns:a16="http://schemas.microsoft.com/office/drawing/2014/main" id="{F4CFB73A-3F9B-8243-9F50-3C2C91DE8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0931" name="Rectangle 3">
            <a:extLst>
              <a:ext uri="{FF2B5EF4-FFF2-40B4-BE49-F238E27FC236}">
                <a16:creationId xmlns:a16="http://schemas.microsoft.com/office/drawing/2014/main" id="{995F0448-072F-9246-8807-8D8115E64DA1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04800" y="0"/>
            <a:ext cx="8305800" cy="1219200"/>
          </a:xfrm>
          <a:solidFill>
            <a:srgbClr val="800080"/>
          </a:solidFill>
          <a:ln w="57150"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Thương mại Từ Ai cập đến Mêsôbôtami</a:t>
            </a:r>
          </a:p>
        </p:txBody>
      </p:sp>
      <p:pic>
        <p:nvPicPr>
          <p:cNvPr id="114691" name="Picture 4" descr="AncientEgyptianFamily">
            <a:hlinkClick r:id="rId4"/>
            <a:extLst>
              <a:ext uri="{FF2B5EF4-FFF2-40B4-BE49-F238E27FC236}">
                <a16:creationId xmlns:a16="http://schemas.microsoft.com/office/drawing/2014/main" id="{E57449D7-ADF9-8A46-9F38-D48ACA021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1549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0933" name="Freeform 5">
            <a:extLst>
              <a:ext uri="{FF2B5EF4-FFF2-40B4-BE49-F238E27FC236}">
                <a16:creationId xmlns:a16="http://schemas.microsoft.com/office/drawing/2014/main" id="{45589A99-1469-B749-A204-513C534ED6F6}"/>
              </a:ext>
            </a:extLst>
          </p:cNvPr>
          <p:cNvSpPr>
            <a:spLocks/>
          </p:cNvSpPr>
          <p:nvPr/>
        </p:nvSpPr>
        <p:spPr bwMode="auto">
          <a:xfrm>
            <a:off x="1820863" y="2482850"/>
            <a:ext cx="2954337" cy="706438"/>
          </a:xfrm>
          <a:custGeom>
            <a:avLst/>
            <a:gdLst/>
            <a:ahLst/>
            <a:cxnLst>
              <a:cxn ang="0">
                <a:pos x="0" y="445"/>
              </a:cxn>
              <a:cxn ang="0">
                <a:pos x="53" y="418"/>
              </a:cxn>
              <a:cxn ang="0">
                <a:pos x="71" y="392"/>
              </a:cxn>
              <a:cxn ang="0">
                <a:pos x="169" y="374"/>
              </a:cxn>
              <a:cxn ang="0">
                <a:pos x="373" y="409"/>
              </a:cxn>
              <a:cxn ang="0">
                <a:pos x="480" y="400"/>
              </a:cxn>
              <a:cxn ang="0">
                <a:pos x="542" y="329"/>
              </a:cxn>
              <a:cxn ang="0">
                <a:pos x="577" y="187"/>
              </a:cxn>
              <a:cxn ang="0">
                <a:pos x="604" y="107"/>
              </a:cxn>
              <a:cxn ang="0">
                <a:pos x="906" y="0"/>
              </a:cxn>
              <a:cxn ang="0">
                <a:pos x="1662" y="27"/>
              </a:cxn>
              <a:cxn ang="0">
                <a:pos x="1786" y="45"/>
              </a:cxn>
              <a:cxn ang="0">
                <a:pos x="1831" y="54"/>
              </a:cxn>
            </a:cxnLst>
            <a:rect l="0" t="0" r="r" b="b"/>
            <a:pathLst>
              <a:path w="1861" h="445">
                <a:moveTo>
                  <a:pt x="0" y="445"/>
                </a:moveTo>
                <a:cubicBezTo>
                  <a:pt x="21" y="437"/>
                  <a:pt x="35" y="435"/>
                  <a:pt x="53" y="418"/>
                </a:cubicBezTo>
                <a:cubicBezTo>
                  <a:pt x="60" y="410"/>
                  <a:pt x="62" y="398"/>
                  <a:pt x="71" y="392"/>
                </a:cubicBezTo>
                <a:cubicBezTo>
                  <a:pt x="96" y="371"/>
                  <a:pt x="136" y="378"/>
                  <a:pt x="169" y="374"/>
                </a:cubicBezTo>
                <a:cubicBezTo>
                  <a:pt x="237" y="383"/>
                  <a:pt x="304" y="397"/>
                  <a:pt x="373" y="409"/>
                </a:cubicBezTo>
                <a:cubicBezTo>
                  <a:pt x="408" y="406"/>
                  <a:pt x="444" y="406"/>
                  <a:pt x="480" y="400"/>
                </a:cubicBezTo>
                <a:cubicBezTo>
                  <a:pt x="506" y="394"/>
                  <a:pt x="537" y="342"/>
                  <a:pt x="542" y="329"/>
                </a:cubicBezTo>
                <a:cubicBezTo>
                  <a:pt x="557" y="282"/>
                  <a:pt x="566" y="234"/>
                  <a:pt x="577" y="187"/>
                </a:cubicBezTo>
                <a:cubicBezTo>
                  <a:pt x="583" y="156"/>
                  <a:pt x="578" y="129"/>
                  <a:pt x="604" y="107"/>
                </a:cubicBezTo>
                <a:cubicBezTo>
                  <a:pt x="670" y="48"/>
                  <a:pt x="819" y="22"/>
                  <a:pt x="906" y="0"/>
                </a:cubicBezTo>
                <a:cubicBezTo>
                  <a:pt x="1164" y="5"/>
                  <a:pt x="1406" y="15"/>
                  <a:pt x="1662" y="27"/>
                </a:cubicBezTo>
                <a:cubicBezTo>
                  <a:pt x="1728" y="49"/>
                  <a:pt x="1649" y="25"/>
                  <a:pt x="1786" y="45"/>
                </a:cubicBezTo>
                <a:cubicBezTo>
                  <a:pt x="1861" y="55"/>
                  <a:pt x="1776" y="54"/>
                  <a:pt x="1831" y="54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aramond" pitchFamily="8" charset="0"/>
              <a:ea typeface="+mn-ea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0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0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9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2" descr="ExodusMapBeitzel3">
            <a:extLst>
              <a:ext uri="{FF2B5EF4-FFF2-40B4-BE49-F238E27FC236}">
                <a16:creationId xmlns:a16="http://schemas.microsoft.com/office/drawing/2014/main" id="{0559D407-6165-7747-B89C-C07360BA5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" t="8549" r="21394" b="18065"/>
          <a:stretch>
            <a:fillRect/>
          </a:stretch>
        </p:blipFill>
        <p:spPr bwMode="auto">
          <a:xfrm>
            <a:off x="0" y="0"/>
            <a:ext cx="8088313" cy="1082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4003" name="Text Box 3">
            <a:extLst>
              <a:ext uri="{FF2B5EF4-FFF2-40B4-BE49-F238E27FC236}">
                <a16:creationId xmlns:a16="http://schemas.microsoft.com/office/drawing/2014/main" id="{53AD8B51-3E2C-604E-AB5E-C7F0F6470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7725" y="76200"/>
            <a:ext cx="523875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defRPr/>
            </a:pPr>
            <a:r>
              <a:rPr lang="en-US" sz="2400" b="1">
                <a:effectLst/>
                <a:latin typeface="Arial" charset="0"/>
                <a:ea typeface="+mn-ea"/>
              </a:rPr>
              <a:t>54</a:t>
            </a:r>
          </a:p>
        </p:txBody>
      </p:sp>
      <p:sp>
        <p:nvSpPr>
          <p:cNvPr id="116739" name="Rectangle 4">
            <a:extLst>
              <a:ext uri="{FF2B5EF4-FFF2-40B4-BE49-F238E27FC236}">
                <a16:creationId xmlns:a16="http://schemas.microsoft.com/office/drawing/2014/main" id="{38CE25E0-3D78-4D49-A4A2-4A2DF3CEE15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629400" y="1905000"/>
            <a:ext cx="2286000" cy="3276600"/>
          </a:xfrm>
        </p:spPr>
        <p:txBody>
          <a:bodyPr/>
          <a:lstStyle/>
          <a:p>
            <a:pPr eaLnBrk="1" hangingPunct="1"/>
            <a:r>
              <a:rPr lang="en-US" altLang="en-US" sz="4000" b="1">
                <a:ea typeface="ＭＳ Ｐゴシック" panose="020B0600070205080204" pitchFamily="34" charset="-128"/>
              </a:rPr>
              <a:t>Đường Vương lộ</a:t>
            </a:r>
          </a:p>
        </p:txBody>
      </p:sp>
      <p:sp>
        <p:nvSpPr>
          <p:cNvPr id="384005" name="Freeform 5">
            <a:extLst>
              <a:ext uri="{FF2B5EF4-FFF2-40B4-BE49-F238E27FC236}">
                <a16:creationId xmlns:a16="http://schemas.microsoft.com/office/drawing/2014/main" id="{580F2CED-5971-2544-8936-51FED9980145}"/>
              </a:ext>
            </a:extLst>
          </p:cNvPr>
          <p:cNvSpPr>
            <a:spLocks/>
          </p:cNvSpPr>
          <p:nvPr/>
        </p:nvSpPr>
        <p:spPr bwMode="auto">
          <a:xfrm>
            <a:off x="0" y="-84138"/>
            <a:ext cx="6716713" cy="6462713"/>
          </a:xfrm>
          <a:custGeom>
            <a:avLst/>
            <a:gdLst/>
            <a:ahLst/>
            <a:cxnLst>
              <a:cxn ang="0">
                <a:pos x="0" y="3360"/>
              </a:cxn>
              <a:cxn ang="0">
                <a:pos x="267" y="3315"/>
              </a:cxn>
              <a:cxn ang="0">
                <a:pos x="444" y="3324"/>
              </a:cxn>
              <a:cxn ang="0">
                <a:pos x="702" y="3315"/>
              </a:cxn>
              <a:cxn ang="0">
                <a:pos x="889" y="3377"/>
              </a:cxn>
              <a:cxn ang="0">
                <a:pos x="1013" y="3413"/>
              </a:cxn>
              <a:cxn ang="0">
                <a:pos x="1227" y="3484"/>
              </a:cxn>
              <a:cxn ang="0">
                <a:pos x="1316" y="3511"/>
              </a:cxn>
              <a:cxn ang="0">
                <a:pos x="1636" y="3573"/>
              </a:cxn>
              <a:cxn ang="0">
                <a:pos x="1716" y="3617"/>
              </a:cxn>
              <a:cxn ang="0">
                <a:pos x="1876" y="3724"/>
              </a:cxn>
              <a:cxn ang="0">
                <a:pos x="2053" y="3760"/>
              </a:cxn>
              <a:cxn ang="0">
                <a:pos x="2187" y="3786"/>
              </a:cxn>
              <a:cxn ang="0">
                <a:pos x="2293" y="3813"/>
              </a:cxn>
              <a:cxn ang="0">
                <a:pos x="2373" y="3857"/>
              </a:cxn>
              <a:cxn ang="0">
                <a:pos x="2400" y="3866"/>
              </a:cxn>
              <a:cxn ang="0">
                <a:pos x="2516" y="3955"/>
              </a:cxn>
              <a:cxn ang="0">
                <a:pos x="2596" y="3991"/>
              </a:cxn>
              <a:cxn ang="0">
                <a:pos x="2782" y="4071"/>
              </a:cxn>
              <a:cxn ang="0">
                <a:pos x="3093" y="4044"/>
              </a:cxn>
              <a:cxn ang="0">
                <a:pos x="3200" y="3973"/>
              </a:cxn>
              <a:cxn ang="0">
                <a:pos x="3253" y="3937"/>
              </a:cxn>
              <a:cxn ang="0">
                <a:pos x="3333" y="3840"/>
              </a:cxn>
              <a:cxn ang="0">
                <a:pos x="3396" y="3769"/>
              </a:cxn>
              <a:cxn ang="0">
                <a:pos x="3458" y="3653"/>
              </a:cxn>
              <a:cxn ang="0">
                <a:pos x="3502" y="3493"/>
              </a:cxn>
              <a:cxn ang="0">
                <a:pos x="3600" y="3351"/>
              </a:cxn>
              <a:cxn ang="0">
                <a:pos x="3653" y="3226"/>
              </a:cxn>
              <a:cxn ang="0">
                <a:pos x="3707" y="3022"/>
              </a:cxn>
              <a:cxn ang="0">
                <a:pos x="3724" y="2969"/>
              </a:cxn>
              <a:cxn ang="0">
                <a:pos x="3689" y="2764"/>
              </a:cxn>
              <a:cxn ang="0">
                <a:pos x="3707" y="2657"/>
              </a:cxn>
              <a:cxn ang="0">
                <a:pos x="3716" y="2426"/>
              </a:cxn>
              <a:cxn ang="0">
                <a:pos x="3769" y="2417"/>
              </a:cxn>
              <a:cxn ang="0">
                <a:pos x="3849" y="2391"/>
              </a:cxn>
              <a:cxn ang="0">
                <a:pos x="3884" y="2337"/>
              </a:cxn>
              <a:cxn ang="0">
                <a:pos x="3902" y="2284"/>
              </a:cxn>
              <a:cxn ang="0">
                <a:pos x="3884" y="2257"/>
              </a:cxn>
              <a:cxn ang="0">
                <a:pos x="3893" y="2231"/>
              </a:cxn>
              <a:cxn ang="0">
                <a:pos x="3884" y="2097"/>
              </a:cxn>
              <a:cxn ang="0">
                <a:pos x="3902" y="1893"/>
              </a:cxn>
              <a:cxn ang="0">
                <a:pos x="3911" y="1866"/>
              </a:cxn>
              <a:cxn ang="0">
                <a:pos x="3920" y="1751"/>
              </a:cxn>
              <a:cxn ang="0">
                <a:pos x="4009" y="1724"/>
              </a:cxn>
              <a:cxn ang="0">
                <a:pos x="4036" y="1457"/>
              </a:cxn>
              <a:cxn ang="0">
                <a:pos x="4053" y="1155"/>
              </a:cxn>
              <a:cxn ang="0">
                <a:pos x="4116" y="995"/>
              </a:cxn>
              <a:cxn ang="0">
                <a:pos x="4160" y="773"/>
              </a:cxn>
              <a:cxn ang="0">
                <a:pos x="4169" y="613"/>
              </a:cxn>
              <a:cxn ang="0">
                <a:pos x="4178" y="320"/>
              </a:cxn>
              <a:cxn ang="0">
                <a:pos x="4187" y="266"/>
              </a:cxn>
              <a:cxn ang="0">
                <a:pos x="4222" y="62"/>
              </a:cxn>
              <a:cxn ang="0">
                <a:pos x="4231" y="0"/>
              </a:cxn>
            </a:cxnLst>
            <a:rect l="0" t="0" r="r" b="b"/>
            <a:pathLst>
              <a:path w="4231" h="4071">
                <a:moveTo>
                  <a:pt x="0" y="3360"/>
                </a:moveTo>
                <a:cubicBezTo>
                  <a:pt x="89" y="3329"/>
                  <a:pt x="172" y="3328"/>
                  <a:pt x="267" y="3315"/>
                </a:cubicBezTo>
                <a:cubicBezTo>
                  <a:pt x="311" y="3299"/>
                  <a:pt x="412" y="3321"/>
                  <a:pt x="444" y="3324"/>
                </a:cubicBezTo>
                <a:cubicBezTo>
                  <a:pt x="532" y="3318"/>
                  <a:pt x="615" y="3302"/>
                  <a:pt x="702" y="3315"/>
                </a:cubicBezTo>
                <a:cubicBezTo>
                  <a:pt x="764" y="3335"/>
                  <a:pt x="826" y="3356"/>
                  <a:pt x="889" y="3377"/>
                </a:cubicBezTo>
                <a:cubicBezTo>
                  <a:pt x="927" y="3389"/>
                  <a:pt x="978" y="3389"/>
                  <a:pt x="1013" y="3413"/>
                </a:cubicBezTo>
                <a:cubicBezTo>
                  <a:pt x="1073" y="3453"/>
                  <a:pt x="1156" y="3468"/>
                  <a:pt x="1227" y="3484"/>
                </a:cubicBezTo>
                <a:cubicBezTo>
                  <a:pt x="1257" y="3490"/>
                  <a:pt x="1285" y="3507"/>
                  <a:pt x="1316" y="3511"/>
                </a:cubicBezTo>
                <a:cubicBezTo>
                  <a:pt x="1417" y="3521"/>
                  <a:pt x="1537" y="3540"/>
                  <a:pt x="1636" y="3573"/>
                </a:cubicBezTo>
                <a:cubicBezTo>
                  <a:pt x="1696" y="3614"/>
                  <a:pt x="1668" y="3602"/>
                  <a:pt x="1716" y="3617"/>
                </a:cubicBezTo>
                <a:cubicBezTo>
                  <a:pt x="1758" y="3661"/>
                  <a:pt x="1816" y="3704"/>
                  <a:pt x="1876" y="3724"/>
                </a:cubicBezTo>
                <a:cubicBezTo>
                  <a:pt x="1931" y="3762"/>
                  <a:pt x="1981" y="3754"/>
                  <a:pt x="2053" y="3760"/>
                </a:cubicBezTo>
                <a:cubicBezTo>
                  <a:pt x="2097" y="3768"/>
                  <a:pt x="2141" y="3778"/>
                  <a:pt x="2187" y="3786"/>
                </a:cubicBezTo>
                <a:cubicBezTo>
                  <a:pt x="2221" y="3797"/>
                  <a:pt x="2257" y="3803"/>
                  <a:pt x="2293" y="3813"/>
                </a:cubicBezTo>
                <a:cubicBezTo>
                  <a:pt x="2333" y="3853"/>
                  <a:pt x="2307" y="3835"/>
                  <a:pt x="2373" y="3857"/>
                </a:cubicBezTo>
                <a:cubicBezTo>
                  <a:pt x="2382" y="3859"/>
                  <a:pt x="2400" y="3866"/>
                  <a:pt x="2400" y="3866"/>
                </a:cubicBezTo>
                <a:cubicBezTo>
                  <a:pt x="2426" y="3892"/>
                  <a:pt x="2481" y="3943"/>
                  <a:pt x="2516" y="3955"/>
                </a:cubicBezTo>
                <a:cubicBezTo>
                  <a:pt x="2579" y="3976"/>
                  <a:pt x="2553" y="3962"/>
                  <a:pt x="2596" y="3991"/>
                </a:cubicBezTo>
                <a:cubicBezTo>
                  <a:pt x="2643" y="4063"/>
                  <a:pt x="2701" y="4062"/>
                  <a:pt x="2782" y="4071"/>
                </a:cubicBezTo>
                <a:cubicBezTo>
                  <a:pt x="2838" y="4067"/>
                  <a:pt x="3042" y="4071"/>
                  <a:pt x="3093" y="4044"/>
                </a:cubicBezTo>
                <a:cubicBezTo>
                  <a:pt x="3129" y="4023"/>
                  <a:pt x="3164" y="3996"/>
                  <a:pt x="3200" y="3973"/>
                </a:cubicBezTo>
                <a:cubicBezTo>
                  <a:pt x="3217" y="3961"/>
                  <a:pt x="3253" y="3937"/>
                  <a:pt x="3253" y="3937"/>
                </a:cubicBezTo>
                <a:cubicBezTo>
                  <a:pt x="3280" y="3896"/>
                  <a:pt x="3293" y="3865"/>
                  <a:pt x="3333" y="3840"/>
                </a:cubicBezTo>
                <a:cubicBezTo>
                  <a:pt x="3345" y="3803"/>
                  <a:pt x="3363" y="3789"/>
                  <a:pt x="3396" y="3769"/>
                </a:cubicBezTo>
                <a:cubicBezTo>
                  <a:pt x="3409" y="3723"/>
                  <a:pt x="3445" y="3691"/>
                  <a:pt x="3458" y="3653"/>
                </a:cubicBezTo>
                <a:cubicBezTo>
                  <a:pt x="3469" y="3617"/>
                  <a:pt x="3487" y="3515"/>
                  <a:pt x="3502" y="3493"/>
                </a:cubicBezTo>
                <a:cubicBezTo>
                  <a:pt x="3536" y="3440"/>
                  <a:pt x="3574" y="3417"/>
                  <a:pt x="3600" y="3351"/>
                </a:cubicBezTo>
                <a:cubicBezTo>
                  <a:pt x="3617" y="3304"/>
                  <a:pt x="3632" y="3268"/>
                  <a:pt x="3653" y="3226"/>
                </a:cubicBezTo>
                <a:cubicBezTo>
                  <a:pt x="3682" y="3165"/>
                  <a:pt x="3686" y="3086"/>
                  <a:pt x="3707" y="3022"/>
                </a:cubicBezTo>
                <a:cubicBezTo>
                  <a:pt x="3712" y="3004"/>
                  <a:pt x="3724" y="2969"/>
                  <a:pt x="3724" y="2969"/>
                </a:cubicBezTo>
                <a:cubicBezTo>
                  <a:pt x="3718" y="2864"/>
                  <a:pt x="3735" y="2833"/>
                  <a:pt x="3689" y="2764"/>
                </a:cubicBezTo>
                <a:cubicBezTo>
                  <a:pt x="3693" y="2728"/>
                  <a:pt x="3704" y="2693"/>
                  <a:pt x="3707" y="2657"/>
                </a:cubicBezTo>
                <a:cubicBezTo>
                  <a:pt x="3712" y="2580"/>
                  <a:pt x="3696" y="2500"/>
                  <a:pt x="3716" y="2426"/>
                </a:cubicBezTo>
                <a:cubicBezTo>
                  <a:pt x="3720" y="2408"/>
                  <a:pt x="3751" y="2420"/>
                  <a:pt x="3769" y="2417"/>
                </a:cubicBezTo>
                <a:cubicBezTo>
                  <a:pt x="3796" y="2411"/>
                  <a:pt x="3849" y="2391"/>
                  <a:pt x="3849" y="2391"/>
                </a:cubicBezTo>
                <a:cubicBezTo>
                  <a:pt x="3860" y="2373"/>
                  <a:pt x="3877" y="2357"/>
                  <a:pt x="3884" y="2337"/>
                </a:cubicBezTo>
                <a:cubicBezTo>
                  <a:pt x="3890" y="2319"/>
                  <a:pt x="3902" y="2284"/>
                  <a:pt x="3902" y="2284"/>
                </a:cubicBezTo>
                <a:cubicBezTo>
                  <a:pt x="3896" y="2275"/>
                  <a:pt x="3885" y="2267"/>
                  <a:pt x="3884" y="2257"/>
                </a:cubicBezTo>
                <a:cubicBezTo>
                  <a:pt x="3882" y="2247"/>
                  <a:pt x="3893" y="2240"/>
                  <a:pt x="3893" y="2231"/>
                </a:cubicBezTo>
                <a:cubicBezTo>
                  <a:pt x="3893" y="2186"/>
                  <a:pt x="3887" y="2141"/>
                  <a:pt x="3884" y="2097"/>
                </a:cubicBezTo>
                <a:cubicBezTo>
                  <a:pt x="3890" y="2029"/>
                  <a:pt x="3894" y="1960"/>
                  <a:pt x="3902" y="1893"/>
                </a:cubicBezTo>
                <a:cubicBezTo>
                  <a:pt x="3903" y="1883"/>
                  <a:pt x="3909" y="1875"/>
                  <a:pt x="3911" y="1866"/>
                </a:cubicBezTo>
                <a:cubicBezTo>
                  <a:pt x="3915" y="1827"/>
                  <a:pt x="3909" y="1787"/>
                  <a:pt x="3920" y="1751"/>
                </a:cubicBezTo>
                <a:cubicBezTo>
                  <a:pt x="3920" y="1749"/>
                  <a:pt x="3999" y="1727"/>
                  <a:pt x="4009" y="1724"/>
                </a:cubicBezTo>
                <a:cubicBezTo>
                  <a:pt x="4071" y="1629"/>
                  <a:pt x="4023" y="1712"/>
                  <a:pt x="4036" y="1457"/>
                </a:cubicBezTo>
                <a:cubicBezTo>
                  <a:pt x="4040" y="1356"/>
                  <a:pt x="4041" y="1255"/>
                  <a:pt x="4053" y="1155"/>
                </a:cubicBezTo>
                <a:cubicBezTo>
                  <a:pt x="4059" y="1096"/>
                  <a:pt x="4098" y="1048"/>
                  <a:pt x="4116" y="995"/>
                </a:cubicBezTo>
                <a:cubicBezTo>
                  <a:pt x="4124" y="919"/>
                  <a:pt x="4104" y="828"/>
                  <a:pt x="4160" y="773"/>
                </a:cubicBezTo>
                <a:cubicBezTo>
                  <a:pt x="4165" y="718"/>
                  <a:pt x="4182" y="665"/>
                  <a:pt x="4169" y="613"/>
                </a:cubicBezTo>
                <a:cubicBezTo>
                  <a:pt x="4172" y="515"/>
                  <a:pt x="4172" y="417"/>
                  <a:pt x="4178" y="320"/>
                </a:cubicBezTo>
                <a:cubicBezTo>
                  <a:pt x="4178" y="301"/>
                  <a:pt x="4185" y="284"/>
                  <a:pt x="4187" y="266"/>
                </a:cubicBezTo>
                <a:cubicBezTo>
                  <a:pt x="4195" y="165"/>
                  <a:pt x="4176" y="130"/>
                  <a:pt x="4222" y="62"/>
                </a:cubicBezTo>
                <a:cubicBezTo>
                  <a:pt x="4231" y="7"/>
                  <a:pt x="4231" y="27"/>
                  <a:pt x="4231" y="0"/>
                </a:cubicBezTo>
              </a:path>
            </a:pathLst>
          </a:custGeom>
          <a:noFill/>
          <a:ln w="57150" cap="flat" cmpd="sng">
            <a:solidFill>
              <a:srgbClr val="CC3300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aramond" pitchFamily="8" charset="0"/>
              <a:ea typeface="+mn-ea"/>
            </a:endParaRPr>
          </a:p>
        </p:txBody>
      </p:sp>
      <p:sp>
        <p:nvSpPr>
          <p:cNvPr id="384006" name="Oval 6">
            <a:extLst>
              <a:ext uri="{FF2B5EF4-FFF2-40B4-BE49-F238E27FC236}">
                <a16:creationId xmlns:a16="http://schemas.microsoft.com/office/drawing/2014/main" id="{EE2969C0-70E8-9840-BA4E-C316E0878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457200"/>
            <a:ext cx="914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aramond" pitchFamily="8" charset="0"/>
              <a:ea typeface="+mn-ea"/>
            </a:endParaRPr>
          </a:p>
        </p:txBody>
      </p:sp>
      <p:sp>
        <p:nvSpPr>
          <p:cNvPr id="116742" name="Text Box 7">
            <a:extLst>
              <a:ext uri="{FF2B5EF4-FFF2-40B4-BE49-F238E27FC236}">
                <a16:creationId xmlns:a16="http://schemas.microsoft.com/office/drawing/2014/main" id="{E61448C9-82FD-7949-B601-33699CF95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34813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</a:pPr>
            <a:endParaRPr lang="en-US" altLang="en-US" sz="2400">
              <a:effectLst/>
              <a:latin typeface="Times New Roman" panose="02020603050405020304" pitchFamily="18" charset="0"/>
            </a:endParaRPr>
          </a:p>
        </p:txBody>
      </p:sp>
      <p:sp>
        <p:nvSpPr>
          <p:cNvPr id="116743" name="Rectangle 8">
            <a:extLst>
              <a:ext uri="{FF2B5EF4-FFF2-40B4-BE49-F238E27FC236}">
                <a16:creationId xmlns:a16="http://schemas.microsoft.com/office/drawing/2014/main" id="{14A8C0D4-4242-564B-ABF2-2579B456C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6096000"/>
            <a:ext cx="3505200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20000"/>
              </a:spcBef>
            </a:pPr>
            <a:r>
              <a:rPr lang="en-US" altLang="en-US" sz="1800" b="1">
                <a:effectLst/>
                <a:latin typeface="Times New Roman" panose="02020603050405020304" pitchFamily="18" charset="0"/>
              </a:rPr>
              <a:t>Barry Beitzel, </a:t>
            </a:r>
            <a:br>
              <a:rPr lang="en-US" altLang="en-US" sz="1800" b="1">
                <a:effectLst/>
                <a:latin typeface="Times New Roman" panose="02020603050405020304" pitchFamily="18" charset="0"/>
              </a:rPr>
            </a:br>
            <a:r>
              <a:rPr lang="en-US" altLang="en-US" sz="1800" b="1" i="1">
                <a:effectLst/>
                <a:latin typeface="Times New Roman" panose="02020603050405020304" pitchFamily="18" charset="0"/>
              </a:rPr>
              <a:t>Moody Atlas of Bible Lands</a:t>
            </a:r>
            <a:r>
              <a:rPr lang="en-US" altLang="en-US" sz="1800" b="1">
                <a:effectLst/>
                <a:latin typeface="Times New Roman" panose="02020603050405020304" pitchFamily="18" charset="0"/>
              </a:rPr>
              <a:t>, 87</a:t>
            </a:r>
          </a:p>
        </p:txBody>
      </p:sp>
      <p:grpSp>
        <p:nvGrpSpPr>
          <p:cNvPr id="116744" name="Group 9">
            <a:extLst>
              <a:ext uri="{FF2B5EF4-FFF2-40B4-BE49-F238E27FC236}">
                <a16:creationId xmlns:a16="http://schemas.microsoft.com/office/drawing/2014/main" id="{04DB8629-3DA0-7841-AAF1-52143D38E7E0}"/>
              </a:ext>
            </a:extLst>
          </p:cNvPr>
          <p:cNvGrpSpPr>
            <a:grpSpLocks/>
          </p:cNvGrpSpPr>
          <p:nvPr/>
        </p:nvGrpSpPr>
        <p:grpSpPr bwMode="auto">
          <a:xfrm>
            <a:off x="3733800" y="3352800"/>
            <a:ext cx="2286000" cy="990600"/>
            <a:chOff x="2352" y="2112"/>
            <a:chExt cx="1440" cy="624"/>
          </a:xfrm>
        </p:grpSpPr>
        <p:sp>
          <p:nvSpPr>
            <p:cNvPr id="116745" name="Rectangle 10">
              <a:extLst>
                <a:ext uri="{FF2B5EF4-FFF2-40B4-BE49-F238E27FC236}">
                  <a16:creationId xmlns:a16="http://schemas.microsoft.com/office/drawing/2014/main" id="{17843E85-9B8D-B041-AA0C-384BC4829A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112"/>
              <a:ext cx="144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</a:pPr>
              <a:r>
                <a:rPr lang="en-US" altLang="en-US" sz="4000" b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</a:rPr>
                <a:t>Petra</a:t>
              </a:r>
            </a:p>
          </p:txBody>
        </p:sp>
        <p:sp>
          <p:nvSpPr>
            <p:cNvPr id="384011" name="Oval 11">
              <a:extLst>
                <a:ext uri="{FF2B5EF4-FFF2-40B4-BE49-F238E27FC236}">
                  <a16:creationId xmlns:a16="http://schemas.microsoft.com/office/drawing/2014/main" id="{B1902768-E2EF-7745-9A04-EF44202FFB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2496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4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2">
            <a:extLst>
              <a:ext uri="{FF2B5EF4-FFF2-40B4-BE49-F238E27FC236}">
                <a16:creationId xmlns:a16="http://schemas.microsoft.com/office/drawing/2014/main" id="{66BBE2F3-F1EE-D54F-88F3-A0A21E582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5027" name="Rectangle 3">
            <a:extLst>
              <a:ext uri="{FF2B5EF4-FFF2-40B4-BE49-F238E27FC236}">
                <a16:creationId xmlns:a16="http://schemas.microsoft.com/office/drawing/2014/main" id="{75C896DD-E615-8347-8018-AE383FB11CF8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286000" y="152400"/>
            <a:ext cx="5410200" cy="762000"/>
          </a:xfrm>
          <a:solidFill>
            <a:srgbClr val="800080"/>
          </a:solidFill>
          <a:ln w="57150"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Đường Hương liệu</a:t>
            </a:r>
          </a:p>
        </p:txBody>
      </p:sp>
      <p:pic>
        <p:nvPicPr>
          <p:cNvPr id="117763" name="Picture 4" descr="AncientEgyptianFamily">
            <a:hlinkClick r:id="rId4"/>
            <a:extLst>
              <a:ext uri="{FF2B5EF4-FFF2-40B4-BE49-F238E27FC236}">
                <a16:creationId xmlns:a16="http://schemas.microsoft.com/office/drawing/2014/main" id="{EBD16B83-ABEE-8B4C-817D-7E3F0B0F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1549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5029" name="Freeform 5">
            <a:extLst>
              <a:ext uri="{FF2B5EF4-FFF2-40B4-BE49-F238E27FC236}">
                <a16:creationId xmlns:a16="http://schemas.microsoft.com/office/drawing/2014/main" id="{E8B87A2D-F00C-8C4D-94EA-9BA11775C40B}"/>
              </a:ext>
            </a:extLst>
          </p:cNvPr>
          <p:cNvSpPr>
            <a:spLocks/>
          </p:cNvSpPr>
          <p:nvPr/>
        </p:nvSpPr>
        <p:spPr bwMode="auto">
          <a:xfrm>
            <a:off x="84138" y="1533525"/>
            <a:ext cx="4953000" cy="4378325"/>
          </a:xfrm>
          <a:custGeom>
            <a:avLst/>
            <a:gdLst/>
            <a:ahLst/>
            <a:cxnLst>
              <a:cxn ang="0">
                <a:pos x="3120" y="2758"/>
              </a:cxn>
              <a:cxn ang="0">
                <a:pos x="3049" y="2678"/>
              </a:cxn>
              <a:cxn ang="0">
                <a:pos x="2907" y="2332"/>
              </a:cxn>
              <a:cxn ang="0">
                <a:pos x="2836" y="2163"/>
              </a:cxn>
              <a:cxn ang="0">
                <a:pos x="2729" y="2065"/>
              </a:cxn>
              <a:cxn ang="0">
                <a:pos x="2551" y="1816"/>
              </a:cxn>
              <a:cxn ang="0">
                <a:pos x="2516" y="1781"/>
              </a:cxn>
              <a:cxn ang="0">
                <a:pos x="2480" y="1727"/>
              </a:cxn>
              <a:cxn ang="0">
                <a:pos x="2445" y="1674"/>
              </a:cxn>
              <a:cxn ang="0">
                <a:pos x="2365" y="1603"/>
              </a:cxn>
              <a:cxn ang="0">
                <a:pos x="2223" y="1496"/>
              </a:cxn>
              <a:cxn ang="0">
                <a:pos x="2054" y="1443"/>
              </a:cxn>
              <a:cxn ang="0">
                <a:pos x="1983" y="1345"/>
              </a:cxn>
              <a:cxn ang="0">
                <a:pos x="1974" y="1318"/>
              </a:cxn>
              <a:cxn ang="0">
                <a:pos x="1751" y="1150"/>
              </a:cxn>
              <a:cxn ang="0">
                <a:pos x="1725" y="1123"/>
              </a:cxn>
              <a:cxn ang="0">
                <a:pos x="1698" y="1105"/>
              </a:cxn>
              <a:cxn ang="0">
                <a:pos x="1663" y="1061"/>
              </a:cxn>
              <a:cxn ang="0">
                <a:pos x="1645" y="1025"/>
              </a:cxn>
              <a:cxn ang="0">
                <a:pos x="1618" y="1007"/>
              </a:cxn>
              <a:cxn ang="0">
                <a:pos x="1574" y="954"/>
              </a:cxn>
              <a:cxn ang="0">
                <a:pos x="1503" y="732"/>
              </a:cxn>
              <a:cxn ang="0">
                <a:pos x="1378" y="714"/>
              </a:cxn>
              <a:cxn ang="0">
                <a:pos x="1049" y="652"/>
              </a:cxn>
              <a:cxn ang="0">
                <a:pos x="925" y="590"/>
              </a:cxn>
              <a:cxn ang="0">
                <a:pos x="889" y="563"/>
              </a:cxn>
              <a:cxn ang="0">
                <a:pos x="863" y="554"/>
              </a:cxn>
              <a:cxn ang="0">
                <a:pos x="747" y="465"/>
              </a:cxn>
              <a:cxn ang="0">
                <a:pos x="534" y="394"/>
              </a:cxn>
              <a:cxn ang="0">
                <a:pos x="463" y="350"/>
              </a:cxn>
              <a:cxn ang="0">
                <a:pos x="383" y="323"/>
              </a:cxn>
              <a:cxn ang="0">
                <a:pos x="249" y="243"/>
              </a:cxn>
              <a:cxn ang="0">
                <a:pos x="178" y="198"/>
              </a:cxn>
              <a:cxn ang="0">
                <a:pos x="107" y="118"/>
              </a:cxn>
              <a:cxn ang="0">
                <a:pos x="80" y="65"/>
              </a:cxn>
              <a:cxn ang="0">
                <a:pos x="27" y="30"/>
              </a:cxn>
              <a:cxn ang="0">
                <a:pos x="0" y="3"/>
              </a:cxn>
            </a:cxnLst>
            <a:rect l="0" t="0" r="r" b="b"/>
            <a:pathLst>
              <a:path w="3120" h="2758">
                <a:moveTo>
                  <a:pt x="3120" y="2758"/>
                </a:moveTo>
                <a:cubicBezTo>
                  <a:pt x="3087" y="2725"/>
                  <a:pt x="3068" y="2713"/>
                  <a:pt x="3049" y="2678"/>
                </a:cubicBezTo>
                <a:cubicBezTo>
                  <a:pt x="2988" y="2568"/>
                  <a:pt x="2963" y="2442"/>
                  <a:pt x="2907" y="2332"/>
                </a:cubicBezTo>
                <a:cubicBezTo>
                  <a:pt x="2900" y="2298"/>
                  <a:pt x="2858" y="2190"/>
                  <a:pt x="2836" y="2163"/>
                </a:cubicBezTo>
                <a:cubicBezTo>
                  <a:pt x="2802" y="2121"/>
                  <a:pt x="2761" y="2103"/>
                  <a:pt x="2729" y="2065"/>
                </a:cubicBezTo>
                <a:cubicBezTo>
                  <a:pt x="2663" y="1986"/>
                  <a:pt x="2613" y="1896"/>
                  <a:pt x="2551" y="1816"/>
                </a:cubicBezTo>
                <a:cubicBezTo>
                  <a:pt x="2540" y="1802"/>
                  <a:pt x="2526" y="1793"/>
                  <a:pt x="2516" y="1781"/>
                </a:cubicBezTo>
                <a:cubicBezTo>
                  <a:pt x="2502" y="1764"/>
                  <a:pt x="2491" y="1745"/>
                  <a:pt x="2480" y="1727"/>
                </a:cubicBezTo>
                <a:cubicBezTo>
                  <a:pt x="2479" y="1725"/>
                  <a:pt x="2445" y="1674"/>
                  <a:pt x="2445" y="1674"/>
                </a:cubicBezTo>
                <a:cubicBezTo>
                  <a:pt x="2415" y="1654"/>
                  <a:pt x="2365" y="1603"/>
                  <a:pt x="2365" y="1603"/>
                </a:cubicBezTo>
                <a:cubicBezTo>
                  <a:pt x="2340" y="1528"/>
                  <a:pt x="2286" y="1527"/>
                  <a:pt x="2223" y="1496"/>
                </a:cubicBezTo>
                <a:cubicBezTo>
                  <a:pt x="2170" y="1469"/>
                  <a:pt x="2111" y="1454"/>
                  <a:pt x="2054" y="1443"/>
                </a:cubicBezTo>
                <a:cubicBezTo>
                  <a:pt x="2007" y="1407"/>
                  <a:pt x="2006" y="1415"/>
                  <a:pt x="1983" y="1345"/>
                </a:cubicBezTo>
                <a:cubicBezTo>
                  <a:pt x="1980" y="1336"/>
                  <a:pt x="1979" y="1325"/>
                  <a:pt x="1974" y="1318"/>
                </a:cubicBezTo>
                <a:cubicBezTo>
                  <a:pt x="1910" y="1240"/>
                  <a:pt x="1829" y="1208"/>
                  <a:pt x="1751" y="1150"/>
                </a:cubicBezTo>
                <a:cubicBezTo>
                  <a:pt x="1740" y="1142"/>
                  <a:pt x="1734" y="1131"/>
                  <a:pt x="1725" y="1123"/>
                </a:cubicBezTo>
                <a:cubicBezTo>
                  <a:pt x="1716" y="1115"/>
                  <a:pt x="1707" y="1111"/>
                  <a:pt x="1698" y="1105"/>
                </a:cubicBezTo>
                <a:cubicBezTo>
                  <a:pt x="1676" y="1039"/>
                  <a:pt x="1707" y="1114"/>
                  <a:pt x="1663" y="1061"/>
                </a:cubicBezTo>
                <a:cubicBezTo>
                  <a:pt x="1654" y="1050"/>
                  <a:pt x="1653" y="1035"/>
                  <a:pt x="1645" y="1025"/>
                </a:cubicBezTo>
                <a:cubicBezTo>
                  <a:pt x="1638" y="1016"/>
                  <a:pt x="1626" y="1013"/>
                  <a:pt x="1618" y="1007"/>
                </a:cubicBezTo>
                <a:cubicBezTo>
                  <a:pt x="1589" y="984"/>
                  <a:pt x="1592" y="982"/>
                  <a:pt x="1574" y="954"/>
                </a:cubicBezTo>
                <a:cubicBezTo>
                  <a:pt x="1562" y="908"/>
                  <a:pt x="1558" y="753"/>
                  <a:pt x="1503" y="732"/>
                </a:cubicBezTo>
                <a:cubicBezTo>
                  <a:pt x="1479" y="723"/>
                  <a:pt x="1388" y="715"/>
                  <a:pt x="1378" y="714"/>
                </a:cubicBezTo>
                <a:cubicBezTo>
                  <a:pt x="1270" y="686"/>
                  <a:pt x="1153" y="686"/>
                  <a:pt x="1049" y="652"/>
                </a:cubicBezTo>
                <a:cubicBezTo>
                  <a:pt x="956" y="589"/>
                  <a:pt x="1000" y="603"/>
                  <a:pt x="925" y="590"/>
                </a:cubicBezTo>
                <a:cubicBezTo>
                  <a:pt x="913" y="581"/>
                  <a:pt x="901" y="570"/>
                  <a:pt x="889" y="563"/>
                </a:cubicBezTo>
                <a:cubicBezTo>
                  <a:pt x="881" y="558"/>
                  <a:pt x="870" y="559"/>
                  <a:pt x="863" y="554"/>
                </a:cubicBezTo>
                <a:cubicBezTo>
                  <a:pt x="797" y="504"/>
                  <a:pt x="836" y="501"/>
                  <a:pt x="747" y="465"/>
                </a:cubicBezTo>
                <a:cubicBezTo>
                  <a:pt x="672" y="434"/>
                  <a:pt x="610" y="413"/>
                  <a:pt x="534" y="394"/>
                </a:cubicBezTo>
                <a:cubicBezTo>
                  <a:pt x="502" y="370"/>
                  <a:pt x="498" y="364"/>
                  <a:pt x="463" y="350"/>
                </a:cubicBezTo>
                <a:cubicBezTo>
                  <a:pt x="436" y="339"/>
                  <a:pt x="406" y="338"/>
                  <a:pt x="383" y="323"/>
                </a:cubicBezTo>
                <a:cubicBezTo>
                  <a:pt x="339" y="294"/>
                  <a:pt x="293" y="270"/>
                  <a:pt x="249" y="243"/>
                </a:cubicBezTo>
                <a:cubicBezTo>
                  <a:pt x="225" y="228"/>
                  <a:pt x="197" y="217"/>
                  <a:pt x="178" y="198"/>
                </a:cubicBezTo>
                <a:cubicBezTo>
                  <a:pt x="152" y="172"/>
                  <a:pt x="123" y="150"/>
                  <a:pt x="107" y="118"/>
                </a:cubicBezTo>
                <a:cubicBezTo>
                  <a:pt x="95" y="94"/>
                  <a:pt x="102" y="84"/>
                  <a:pt x="80" y="65"/>
                </a:cubicBezTo>
                <a:cubicBezTo>
                  <a:pt x="64" y="51"/>
                  <a:pt x="27" y="30"/>
                  <a:pt x="27" y="30"/>
                </a:cubicBezTo>
                <a:cubicBezTo>
                  <a:pt x="7" y="0"/>
                  <a:pt x="19" y="3"/>
                  <a:pt x="0" y="3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aramond" pitchFamily="8" charset="0"/>
              <a:ea typeface="+mn-ea"/>
            </a:endParaRPr>
          </a:p>
        </p:txBody>
      </p:sp>
      <p:sp>
        <p:nvSpPr>
          <p:cNvPr id="385030" name="Freeform 6">
            <a:extLst>
              <a:ext uri="{FF2B5EF4-FFF2-40B4-BE49-F238E27FC236}">
                <a16:creationId xmlns:a16="http://schemas.microsoft.com/office/drawing/2014/main" id="{C0D75ECF-E6D4-6647-AAE8-1C31D8631B7F}"/>
              </a:ext>
            </a:extLst>
          </p:cNvPr>
          <p:cNvSpPr>
            <a:spLocks/>
          </p:cNvSpPr>
          <p:nvPr/>
        </p:nvSpPr>
        <p:spPr bwMode="auto">
          <a:xfrm>
            <a:off x="1820863" y="2482850"/>
            <a:ext cx="2954337" cy="706438"/>
          </a:xfrm>
          <a:custGeom>
            <a:avLst/>
            <a:gdLst/>
            <a:ahLst/>
            <a:cxnLst>
              <a:cxn ang="0">
                <a:pos x="0" y="445"/>
              </a:cxn>
              <a:cxn ang="0">
                <a:pos x="53" y="418"/>
              </a:cxn>
              <a:cxn ang="0">
                <a:pos x="71" y="392"/>
              </a:cxn>
              <a:cxn ang="0">
                <a:pos x="169" y="374"/>
              </a:cxn>
              <a:cxn ang="0">
                <a:pos x="373" y="409"/>
              </a:cxn>
              <a:cxn ang="0">
                <a:pos x="480" y="400"/>
              </a:cxn>
              <a:cxn ang="0">
                <a:pos x="542" y="329"/>
              </a:cxn>
              <a:cxn ang="0">
                <a:pos x="577" y="187"/>
              </a:cxn>
              <a:cxn ang="0">
                <a:pos x="604" y="107"/>
              </a:cxn>
              <a:cxn ang="0">
                <a:pos x="906" y="0"/>
              </a:cxn>
              <a:cxn ang="0">
                <a:pos x="1662" y="27"/>
              </a:cxn>
              <a:cxn ang="0">
                <a:pos x="1786" y="45"/>
              </a:cxn>
              <a:cxn ang="0">
                <a:pos x="1831" y="54"/>
              </a:cxn>
            </a:cxnLst>
            <a:rect l="0" t="0" r="r" b="b"/>
            <a:pathLst>
              <a:path w="1861" h="445">
                <a:moveTo>
                  <a:pt x="0" y="445"/>
                </a:moveTo>
                <a:cubicBezTo>
                  <a:pt x="21" y="437"/>
                  <a:pt x="35" y="435"/>
                  <a:pt x="53" y="418"/>
                </a:cubicBezTo>
                <a:cubicBezTo>
                  <a:pt x="60" y="410"/>
                  <a:pt x="62" y="398"/>
                  <a:pt x="71" y="392"/>
                </a:cubicBezTo>
                <a:cubicBezTo>
                  <a:pt x="96" y="371"/>
                  <a:pt x="136" y="378"/>
                  <a:pt x="169" y="374"/>
                </a:cubicBezTo>
                <a:cubicBezTo>
                  <a:pt x="237" y="383"/>
                  <a:pt x="304" y="397"/>
                  <a:pt x="373" y="409"/>
                </a:cubicBezTo>
                <a:cubicBezTo>
                  <a:pt x="408" y="406"/>
                  <a:pt x="444" y="406"/>
                  <a:pt x="480" y="400"/>
                </a:cubicBezTo>
                <a:cubicBezTo>
                  <a:pt x="506" y="394"/>
                  <a:pt x="537" y="342"/>
                  <a:pt x="542" y="329"/>
                </a:cubicBezTo>
                <a:cubicBezTo>
                  <a:pt x="557" y="282"/>
                  <a:pt x="566" y="234"/>
                  <a:pt x="577" y="187"/>
                </a:cubicBezTo>
                <a:cubicBezTo>
                  <a:pt x="583" y="156"/>
                  <a:pt x="578" y="129"/>
                  <a:pt x="604" y="107"/>
                </a:cubicBezTo>
                <a:cubicBezTo>
                  <a:pt x="670" y="48"/>
                  <a:pt x="819" y="22"/>
                  <a:pt x="906" y="0"/>
                </a:cubicBezTo>
                <a:cubicBezTo>
                  <a:pt x="1164" y="5"/>
                  <a:pt x="1406" y="15"/>
                  <a:pt x="1662" y="27"/>
                </a:cubicBezTo>
                <a:cubicBezTo>
                  <a:pt x="1728" y="49"/>
                  <a:pt x="1649" y="25"/>
                  <a:pt x="1786" y="45"/>
                </a:cubicBezTo>
                <a:cubicBezTo>
                  <a:pt x="1861" y="55"/>
                  <a:pt x="1776" y="54"/>
                  <a:pt x="1831" y="54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aramond" pitchFamily="8" charset="0"/>
              <a:ea typeface="+mn-ea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5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5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85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0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>
            <a:extLst>
              <a:ext uri="{FF2B5EF4-FFF2-40B4-BE49-F238E27FC236}">
                <a16:creationId xmlns:a16="http://schemas.microsoft.com/office/drawing/2014/main" id="{F1A81717-2DC9-C749-A5FE-4C09B9A9922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72000" y="0"/>
            <a:ext cx="4495800" cy="2971800"/>
          </a:xfrm>
        </p:spPr>
        <p:txBody>
          <a:bodyPr/>
          <a:lstStyle/>
          <a:p>
            <a:pPr eaLnBrk="1" hangingPunct="1"/>
            <a:r>
              <a:rPr lang="en-US" altLang="en-US" sz="5400" b="0">
                <a:ea typeface="ＭＳ Ｐゴシック" panose="020B0600070205080204" pitchFamily="34" charset="-128"/>
              </a:rPr>
              <a:t>Đường </a:t>
            </a:r>
            <a:br>
              <a:rPr lang="en-US" altLang="en-US" sz="5400" b="0">
                <a:ea typeface="ＭＳ Ｐゴシック" panose="020B0600070205080204" pitchFamily="34" charset="-128"/>
              </a:rPr>
            </a:br>
            <a:r>
              <a:rPr lang="en-US" altLang="en-US" sz="5400" b="0">
                <a:ea typeface="ＭＳ Ｐゴシック" panose="020B0600070205080204" pitchFamily="34" charset="-128"/>
              </a:rPr>
              <a:t>Hương liệu</a:t>
            </a:r>
          </a:p>
        </p:txBody>
      </p:sp>
      <p:sp>
        <p:nvSpPr>
          <p:cNvPr id="304131" name="Rectangle 3">
            <a:extLst>
              <a:ext uri="{FF2B5EF4-FFF2-40B4-BE49-F238E27FC236}">
                <a16:creationId xmlns:a16="http://schemas.microsoft.com/office/drawing/2014/main" id="{89939C0E-07C7-9E40-AE54-FA05680EE2C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119811" name="Picture 8" descr="5 Roads">
            <a:extLst>
              <a:ext uri="{FF2B5EF4-FFF2-40B4-BE49-F238E27FC236}">
                <a16:creationId xmlns:a16="http://schemas.microsoft.com/office/drawing/2014/main" id="{A2F3B419-AB95-5640-A41D-0A97B61AA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467995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2" name="Picture 4" descr="Negev">
            <a:extLst>
              <a:ext uri="{FF2B5EF4-FFF2-40B4-BE49-F238E27FC236}">
                <a16:creationId xmlns:a16="http://schemas.microsoft.com/office/drawing/2014/main" id="{44620825-AFA8-5143-9716-8F8CFFFCB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819400"/>
            <a:ext cx="5410200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3" name="Text Box 9">
            <a:extLst>
              <a:ext uri="{FF2B5EF4-FFF2-40B4-BE49-F238E27FC236}">
                <a16:creationId xmlns:a16="http://schemas.microsoft.com/office/drawing/2014/main" id="{0E29C5A6-3F36-8249-83F7-A395BE750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638" y="60325"/>
            <a:ext cx="538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>
                <a:effectLst/>
                <a:latin typeface="Charcoal" pitchFamily="8" charset="0"/>
              </a:rPr>
              <a:t>59</a:t>
            </a:r>
          </a:p>
        </p:txBody>
      </p:sp>
      <p:sp>
        <p:nvSpPr>
          <p:cNvPr id="304139" name="Freeform 11">
            <a:extLst>
              <a:ext uri="{FF2B5EF4-FFF2-40B4-BE49-F238E27FC236}">
                <a16:creationId xmlns:a16="http://schemas.microsoft.com/office/drawing/2014/main" id="{C30D4604-6452-9947-8CED-DBF64091F12E}"/>
              </a:ext>
            </a:extLst>
          </p:cNvPr>
          <p:cNvSpPr>
            <a:spLocks/>
          </p:cNvSpPr>
          <p:nvPr/>
        </p:nvSpPr>
        <p:spPr bwMode="auto">
          <a:xfrm>
            <a:off x="995363" y="4713288"/>
            <a:ext cx="2447925" cy="2344737"/>
          </a:xfrm>
          <a:custGeom>
            <a:avLst/>
            <a:gdLst>
              <a:gd name="T0" fmla="*/ 2447925 w 1542"/>
              <a:gd name="T1" fmla="*/ 2344737 h 1477"/>
              <a:gd name="T2" fmla="*/ 2330450 w 1542"/>
              <a:gd name="T3" fmla="*/ 2160587 h 1477"/>
              <a:gd name="T4" fmla="*/ 2160588 w 1542"/>
              <a:gd name="T5" fmla="*/ 2030412 h 1477"/>
              <a:gd name="T6" fmla="*/ 2120900 w 1542"/>
              <a:gd name="T7" fmla="*/ 2003425 h 1477"/>
              <a:gd name="T8" fmla="*/ 2041525 w 1542"/>
              <a:gd name="T9" fmla="*/ 1978025 h 1477"/>
              <a:gd name="T10" fmla="*/ 1833563 w 1542"/>
              <a:gd name="T11" fmla="*/ 1885950 h 1477"/>
              <a:gd name="T12" fmla="*/ 1793875 w 1542"/>
              <a:gd name="T13" fmla="*/ 1793875 h 1477"/>
              <a:gd name="T14" fmla="*/ 1662113 w 1542"/>
              <a:gd name="T15" fmla="*/ 1663700 h 1477"/>
              <a:gd name="T16" fmla="*/ 1427163 w 1542"/>
              <a:gd name="T17" fmla="*/ 1466850 h 1477"/>
              <a:gd name="T18" fmla="*/ 1295400 w 1542"/>
              <a:gd name="T19" fmla="*/ 1506537 h 1477"/>
              <a:gd name="T20" fmla="*/ 1190625 w 1542"/>
              <a:gd name="T21" fmla="*/ 1493837 h 1477"/>
              <a:gd name="T22" fmla="*/ 1165225 w 1542"/>
              <a:gd name="T23" fmla="*/ 1454150 h 1477"/>
              <a:gd name="T24" fmla="*/ 1100138 w 1542"/>
              <a:gd name="T25" fmla="*/ 1401762 h 1477"/>
              <a:gd name="T26" fmla="*/ 955675 w 1542"/>
              <a:gd name="T27" fmla="*/ 1441450 h 1477"/>
              <a:gd name="T28" fmla="*/ 890588 w 1542"/>
              <a:gd name="T29" fmla="*/ 1427162 h 1477"/>
              <a:gd name="T30" fmla="*/ 798513 w 1542"/>
              <a:gd name="T31" fmla="*/ 1231900 h 1477"/>
              <a:gd name="T32" fmla="*/ 771525 w 1542"/>
              <a:gd name="T33" fmla="*/ 1165225 h 1477"/>
              <a:gd name="T34" fmla="*/ 681038 w 1542"/>
              <a:gd name="T35" fmla="*/ 1139825 h 1477"/>
              <a:gd name="T36" fmla="*/ 588963 w 1542"/>
              <a:gd name="T37" fmla="*/ 1047750 h 1477"/>
              <a:gd name="T38" fmla="*/ 549275 w 1542"/>
              <a:gd name="T39" fmla="*/ 1022350 h 1477"/>
              <a:gd name="T40" fmla="*/ 392113 w 1542"/>
              <a:gd name="T41" fmla="*/ 865187 h 1477"/>
              <a:gd name="T42" fmla="*/ 354013 w 1542"/>
              <a:gd name="T43" fmla="*/ 747712 h 1477"/>
              <a:gd name="T44" fmla="*/ 339725 w 1542"/>
              <a:gd name="T45" fmla="*/ 708025 h 1477"/>
              <a:gd name="T46" fmla="*/ 274638 w 1542"/>
              <a:gd name="T47" fmla="*/ 485775 h 1477"/>
              <a:gd name="T48" fmla="*/ 196850 w 1542"/>
              <a:gd name="T49" fmla="*/ 249237 h 1477"/>
              <a:gd name="T50" fmla="*/ 169863 w 1542"/>
              <a:gd name="T51" fmla="*/ 223837 h 1477"/>
              <a:gd name="T52" fmla="*/ 92075 w 1542"/>
              <a:gd name="T53" fmla="*/ 104775 h 1477"/>
              <a:gd name="T54" fmla="*/ 0 w 1542"/>
              <a:gd name="T55" fmla="*/ 0 h 1477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542"/>
              <a:gd name="T85" fmla="*/ 0 h 1477"/>
              <a:gd name="T86" fmla="*/ 1542 w 1542"/>
              <a:gd name="T87" fmla="*/ 1477 h 1477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542" h="1477">
                <a:moveTo>
                  <a:pt x="1542" y="1477"/>
                </a:moveTo>
                <a:cubicBezTo>
                  <a:pt x="1479" y="1457"/>
                  <a:pt x="1508" y="1403"/>
                  <a:pt x="1468" y="1361"/>
                </a:cubicBezTo>
                <a:cubicBezTo>
                  <a:pt x="1448" y="1302"/>
                  <a:pt x="1413" y="1291"/>
                  <a:pt x="1361" y="1279"/>
                </a:cubicBezTo>
                <a:cubicBezTo>
                  <a:pt x="1352" y="1273"/>
                  <a:pt x="1345" y="1266"/>
                  <a:pt x="1336" y="1262"/>
                </a:cubicBezTo>
                <a:cubicBezTo>
                  <a:pt x="1319" y="1254"/>
                  <a:pt x="1286" y="1246"/>
                  <a:pt x="1286" y="1246"/>
                </a:cubicBezTo>
                <a:cubicBezTo>
                  <a:pt x="1247" y="1204"/>
                  <a:pt x="1209" y="1196"/>
                  <a:pt x="1155" y="1188"/>
                </a:cubicBezTo>
                <a:cubicBezTo>
                  <a:pt x="1110" y="1122"/>
                  <a:pt x="1164" y="1207"/>
                  <a:pt x="1130" y="1130"/>
                </a:cubicBezTo>
                <a:cubicBezTo>
                  <a:pt x="1113" y="1093"/>
                  <a:pt x="1068" y="1081"/>
                  <a:pt x="1047" y="1048"/>
                </a:cubicBezTo>
                <a:cubicBezTo>
                  <a:pt x="1008" y="989"/>
                  <a:pt x="967" y="945"/>
                  <a:pt x="899" y="924"/>
                </a:cubicBezTo>
                <a:cubicBezTo>
                  <a:pt x="870" y="930"/>
                  <a:pt x="843" y="940"/>
                  <a:pt x="816" y="949"/>
                </a:cubicBezTo>
                <a:cubicBezTo>
                  <a:pt x="794" y="946"/>
                  <a:pt x="770" y="949"/>
                  <a:pt x="750" y="941"/>
                </a:cubicBezTo>
                <a:cubicBezTo>
                  <a:pt x="740" y="937"/>
                  <a:pt x="740" y="923"/>
                  <a:pt x="734" y="916"/>
                </a:cubicBezTo>
                <a:cubicBezTo>
                  <a:pt x="720" y="899"/>
                  <a:pt x="710" y="894"/>
                  <a:pt x="693" y="883"/>
                </a:cubicBezTo>
                <a:cubicBezTo>
                  <a:pt x="662" y="890"/>
                  <a:pt x="632" y="899"/>
                  <a:pt x="602" y="908"/>
                </a:cubicBezTo>
                <a:cubicBezTo>
                  <a:pt x="588" y="905"/>
                  <a:pt x="573" y="905"/>
                  <a:pt x="561" y="899"/>
                </a:cubicBezTo>
                <a:cubicBezTo>
                  <a:pt x="549" y="892"/>
                  <a:pt x="514" y="798"/>
                  <a:pt x="503" y="776"/>
                </a:cubicBezTo>
                <a:cubicBezTo>
                  <a:pt x="496" y="762"/>
                  <a:pt x="497" y="743"/>
                  <a:pt x="486" y="734"/>
                </a:cubicBezTo>
                <a:cubicBezTo>
                  <a:pt x="470" y="721"/>
                  <a:pt x="448" y="723"/>
                  <a:pt x="429" y="718"/>
                </a:cubicBezTo>
                <a:cubicBezTo>
                  <a:pt x="397" y="696"/>
                  <a:pt x="395" y="684"/>
                  <a:pt x="371" y="660"/>
                </a:cubicBezTo>
                <a:cubicBezTo>
                  <a:pt x="364" y="653"/>
                  <a:pt x="353" y="650"/>
                  <a:pt x="346" y="644"/>
                </a:cubicBezTo>
                <a:cubicBezTo>
                  <a:pt x="310" y="615"/>
                  <a:pt x="280" y="576"/>
                  <a:pt x="247" y="545"/>
                </a:cubicBezTo>
                <a:cubicBezTo>
                  <a:pt x="242" y="529"/>
                  <a:pt x="229" y="491"/>
                  <a:pt x="223" y="471"/>
                </a:cubicBezTo>
                <a:cubicBezTo>
                  <a:pt x="220" y="462"/>
                  <a:pt x="214" y="446"/>
                  <a:pt x="214" y="446"/>
                </a:cubicBezTo>
                <a:cubicBezTo>
                  <a:pt x="208" y="395"/>
                  <a:pt x="211" y="342"/>
                  <a:pt x="173" y="306"/>
                </a:cubicBezTo>
                <a:cubicBezTo>
                  <a:pt x="157" y="257"/>
                  <a:pt x="152" y="199"/>
                  <a:pt x="124" y="157"/>
                </a:cubicBezTo>
                <a:cubicBezTo>
                  <a:pt x="119" y="150"/>
                  <a:pt x="111" y="147"/>
                  <a:pt x="107" y="141"/>
                </a:cubicBezTo>
                <a:cubicBezTo>
                  <a:pt x="88" y="117"/>
                  <a:pt x="79" y="86"/>
                  <a:pt x="58" y="66"/>
                </a:cubicBezTo>
                <a:cubicBezTo>
                  <a:pt x="36" y="45"/>
                  <a:pt x="12" y="26"/>
                  <a:pt x="0" y="0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04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9" descr="Sheep in the Negev">
            <a:extLst>
              <a:ext uri="{FF2B5EF4-FFF2-40B4-BE49-F238E27FC236}">
                <a16:creationId xmlns:a16="http://schemas.microsoft.com/office/drawing/2014/main" id="{5E7CB271-7A6B-A14A-AF27-BD45AC0AB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10896600" cy="691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8" name="Rectangle 2">
            <a:extLst>
              <a:ext uri="{FF2B5EF4-FFF2-40B4-BE49-F238E27FC236}">
                <a16:creationId xmlns:a16="http://schemas.microsoft.com/office/drawing/2014/main" id="{D394F58F-9DB3-6E4F-8CB5-D3A2D807FAD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3400" y="228600"/>
            <a:ext cx="8382000" cy="1828800"/>
          </a:xfrm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chemeClr val="bg2"/>
                </a:solidFill>
                <a:effectLst/>
                <a:ea typeface="ＭＳ Ｐゴシック" panose="020B0600070205080204" pitchFamily="34" charset="-128"/>
              </a:rPr>
              <a:t>Sa mạc Negev bị bỏ hoang nhưng bây giờ cừu được chăn nuôi ở đó</a:t>
            </a:r>
            <a:endParaRPr lang="en-US" altLang="en-US" sz="4800">
              <a:effectLst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>
            <a:extLst>
              <a:ext uri="{FF2B5EF4-FFF2-40B4-BE49-F238E27FC236}">
                <a16:creationId xmlns:a16="http://schemas.microsoft.com/office/drawing/2014/main" id="{A0909731-7514-EC45-84D8-0C948497C12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724400" y="304800"/>
            <a:ext cx="3962400" cy="32766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Sa mạc Negeb nở hoa!</a:t>
            </a:r>
          </a:p>
        </p:txBody>
      </p:sp>
      <p:sp>
        <p:nvSpPr>
          <p:cNvPr id="303107" name="Rectangle 3">
            <a:extLst>
              <a:ext uri="{FF2B5EF4-FFF2-40B4-BE49-F238E27FC236}">
                <a16:creationId xmlns:a16="http://schemas.microsoft.com/office/drawing/2014/main" id="{5C1C2808-A90E-E049-A2F2-FC5F82776EF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572000" y="3657600"/>
            <a:ext cx="4114800" cy="2971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b="1">
                <a:ea typeface="ＭＳ Ｐゴシック" panose="020B0600070205080204" pitchFamily="34" charset="-128"/>
              </a:rPr>
              <a:t>Israel đã nỗ lực tưới tiêu vùng Negeb để trồng trọt và tái phân bổ dân số.</a:t>
            </a:r>
          </a:p>
        </p:txBody>
      </p:sp>
      <p:pic>
        <p:nvPicPr>
          <p:cNvPr id="123907" name="Picture 5" descr="NegevBloom2">
            <a:extLst>
              <a:ext uri="{FF2B5EF4-FFF2-40B4-BE49-F238E27FC236}">
                <a16:creationId xmlns:a16="http://schemas.microsoft.com/office/drawing/2014/main" id="{AFEE4FD6-EC53-E04C-A91A-9F9DAFA26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7" t="3226"/>
          <a:stretch>
            <a:fillRect/>
          </a:stretch>
        </p:blipFill>
        <p:spPr bwMode="auto">
          <a:xfrm>
            <a:off x="0" y="0"/>
            <a:ext cx="4552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475B34B4-3492-C44C-A81F-0FBA6F5485D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76200"/>
            <a:ext cx="8229600" cy="79216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Độ cao hướng Đông – Tây </a:t>
            </a:r>
          </a:p>
        </p:txBody>
      </p:sp>
      <p:pic>
        <p:nvPicPr>
          <p:cNvPr id="71682" name="Picture 4" descr="Cross Section Israel">
            <a:extLst>
              <a:ext uri="{FF2B5EF4-FFF2-40B4-BE49-F238E27FC236}">
                <a16:creationId xmlns:a16="http://schemas.microsoft.com/office/drawing/2014/main" id="{39231B79-D9BB-AB47-B2C0-6775AA7F9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" t="7619" r="46249" b="46252"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7" name="Text Box 5">
            <a:extLst>
              <a:ext uri="{FF2B5EF4-FFF2-40B4-BE49-F238E27FC236}">
                <a16:creationId xmlns:a16="http://schemas.microsoft.com/office/drawing/2014/main" id="{4F765877-727D-0F4F-A974-A747E9F12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638" y="60325"/>
            <a:ext cx="53816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Charcoal" pitchFamily="8" charset="0"/>
              </a:rPr>
              <a:t>40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953" name="Group 2">
            <a:extLst>
              <a:ext uri="{FF2B5EF4-FFF2-40B4-BE49-F238E27FC236}">
                <a16:creationId xmlns:a16="http://schemas.microsoft.com/office/drawing/2014/main" id="{5B3383EC-7A85-E945-87D1-2DD83FBE860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292" y="-240"/>
            <a:chExt cx="6052" cy="4781"/>
          </a:xfrm>
        </p:grpSpPr>
        <p:pic>
          <p:nvPicPr>
            <p:cNvPr id="125956" name="Picture 3" descr="Masada Top">
              <a:extLst>
                <a:ext uri="{FF2B5EF4-FFF2-40B4-BE49-F238E27FC236}">
                  <a16:creationId xmlns:a16="http://schemas.microsoft.com/office/drawing/2014/main" id="{7E4DCCD6-D0F6-684E-BAE8-62F8794A21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02"/>
            <a:stretch>
              <a:fillRect/>
            </a:stretch>
          </p:blipFill>
          <p:spPr bwMode="auto">
            <a:xfrm>
              <a:off x="-292" y="-221"/>
              <a:ext cx="6052" cy="4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957" name="Picture 4" descr="Masada Top">
              <a:extLst>
                <a:ext uri="{FF2B5EF4-FFF2-40B4-BE49-F238E27FC236}">
                  <a16:creationId xmlns:a16="http://schemas.microsoft.com/office/drawing/2014/main" id="{4DC9B8FA-620D-3E41-B4B2-4ADDA2020D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38"/>
            <a:stretch>
              <a:fillRect/>
            </a:stretch>
          </p:blipFill>
          <p:spPr bwMode="auto">
            <a:xfrm>
              <a:off x="1772" y="-240"/>
              <a:ext cx="3988" cy="4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9797" name="Rectangle 5">
            <a:extLst>
              <a:ext uri="{FF2B5EF4-FFF2-40B4-BE49-F238E27FC236}">
                <a16:creationId xmlns:a16="http://schemas.microsoft.com/office/drawing/2014/main" id="{AE48FF23-0851-914A-82D7-FA49CA0D2F4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3581400" cy="2438400"/>
          </a:xfrm>
          <a:gradFill rotWithShape="1">
            <a:gsLst>
              <a:gs pos="0">
                <a:srgbClr val="996633">
                  <a:gamma/>
                  <a:shade val="46275"/>
                  <a:invGamma/>
                </a:srgbClr>
              </a:gs>
              <a:gs pos="100000">
                <a:srgbClr val="996633">
                  <a:alpha val="67000"/>
                </a:srgbClr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en-US" altLang="en-US" i="1">
                <a:solidFill>
                  <a:srgbClr val="FFFF00"/>
                </a:solidFill>
                <a:ea typeface="ＭＳ Ｐゴシック" panose="020B0600070205080204" pitchFamily="34" charset="-128"/>
              </a:rPr>
              <a:t>Bạn</a:t>
            </a:r>
            <a:r>
              <a:rPr lang="en-US" altLang="en-US">
                <a:ea typeface="ＭＳ Ｐゴシック" panose="020B0600070205080204" pitchFamily="34" charset="-128"/>
              </a:rPr>
              <a:t> làm thế nào để chính phục pháo đài này?!</a:t>
            </a:r>
          </a:p>
        </p:txBody>
      </p:sp>
      <p:sp>
        <p:nvSpPr>
          <p:cNvPr id="125955" name="Text Box 6">
            <a:extLst>
              <a:ext uri="{FF2B5EF4-FFF2-40B4-BE49-F238E27FC236}">
                <a16:creationId xmlns:a16="http://schemas.microsoft.com/office/drawing/2014/main" id="{CDF377D6-0552-6140-B45A-EC42D80B6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638" y="60325"/>
            <a:ext cx="538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>
                <a:solidFill>
                  <a:schemeClr val="bg2"/>
                </a:solidFill>
                <a:effectLst/>
                <a:latin typeface="Charcoal" pitchFamily="8" charset="0"/>
              </a:rPr>
              <a:t>68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01" name="Group 2">
            <a:extLst>
              <a:ext uri="{FF2B5EF4-FFF2-40B4-BE49-F238E27FC236}">
                <a16:creationId xmlns:a16="http://schemas.microsoft.com/office/drawing/2014/main" id="{4E7B83B8-E289-5648-AE06-7CBE6724C5D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292" y="-240"/>
            <a:chExt cx="6052" cy="4781"/>
          </a:xfrm>
        </p:grpSpPr>
        <p:pic>
          <p:nvPicPr>
            <p:cNvPr id="128004" name="Picture 3" descr="Masada Top">
              <a:extLst>
                <a:ext uri="{FF2B5EF4-FFF2-40B4-BE49-F238E27FC236}">
                  <a16:creationId xmlns:a16="http://schemas.microsoft.com/office/drawing/2014/main" id="{3440510D-FBCF-CC43-A714-3E0050920A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02"/>
            <a:stretch>
              <a:fillRect/>
            </a:stretch>
          </p:blipFill>
          <p:spPr bwMode="auto">
            <a:xfrm>
              <a:off x="-292" y="-221"/>
              <a:ext cx="6052" cy="4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8005" name="Picture 4" descr="Masada Top">
              <a:extLst>
                <a:ext uri="{FF2B5EF4-FFF2-40B4-BE49-F238E27FC236}">
                  <a16:creationId xmlns:a16="http://schemas.microsoft.com/office/drawing/2014/main" id="{093A6863-2D15-1240-94CC-8C462C699E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38"/>
            <a:stretch>
              <a:fillRect/>
            </a:stretch>
          </p:blipFill>
          <p:spPr bwMode="auto">
            <a:xfrm>
              <a:off x="1772" y="-240"/>
              <a:ext cx="3988" cy="4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2517" name="Rectangle 5">
            <a:extLst>
              <a:ext uri="{FF2B5EF4-FFF2-40B4-BE49-F238E27FC236}">
                <a16:creationId xmlns:a16="http://schemas.microsoft.com/office/drawing/2014/main" id="{74C6C3CA-1824-034F-A2DE-5C4F2D7623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657600" cy="1143000"/>
          </a:xfrm>
          <a:gradFill rotWithShape="1">
            <a:gsLst>
              <a:gs pos="0">
                <a:srgbClr val="996633">
                  <a:gamma/>
                  <a:shade val="46275"/>
                  <a:invGamma/>
                </a:srgbClr>
              </a:gs>
              <a:gs pos="100000">
                <a:srgbClr val="996633">
                  <a:alpha val="67000"/>
                </a:srgbClr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Masada</a:t>
            </a:r>
          </a:p>
        </p:txBody>
      </p:sp>
      <p:sp>
        <p:nvSpPr>
          <p:cNvPr id="128003" name="Text Box 6">
            <a:extLst>
              <a:ext uri="{FF2B5EF4-FFF2-40B4-BE49-F238E27FC236}">
                <a16:creationId xmlns:a16="http://schemas.microsoft.com/office/drawing/2014/main" id="{137661EE-CDE1-164A-A265-EDB9B9F68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25" y="0"/>
            <a:ext cx="533400" cy="466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</a:pPr>
            <a:r>
              <a:rPr lang="en-US" altLang="en-US" sz="2400" b="1">
                <a:effectLst/>
                <a:latin typeface="Arial" panose="020B0604020202020204" pitchFamily="34" charset="0"/>
              </a:rPr>
              <a:t>68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8213A1A0-2D3A-174E-B5E7-302AEBC62E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33800" y="0"/>
            <a:ext cx="5410200" cy="1143000"/>
          </a:xfrm>
          <a:effectLst>
            <a:outerShdw blurRad="63500"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Cung điện phía bắc Masada</a:t>
            </a:r>
          </a:p>
        </p:txBody>
      </p:sp>
      <p:pic>
        <p:nvPicPr>
          <p:cNvPr id="130050" name="Picture 3" descr="Remains of Herods Palace">
            <a:extLst>
              <a:ext uri="{FF2B5EF4-FFF2-40B4-BE49-F238E27FC236}">
                <a16:creationId xmlns:a16="http://schemas.microsoft.com/office/drawing/2014/main" id="{2DE304C1-633B-F14B-8F57-551BB753A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4975"/>
            <a:ext cx="9144000" cy="5153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0" name="Text Box 4">
            <a:extLst>
              <a:ext uri="{FF2B5EF4-FFF2-40B4-BE49-F238E27FC236}">
                <a16:creationId xmlns:a16="http://schemas.microsoft.com/office/drawing/2014/main" id="{443D9A24-7EB3-CD4B-8879-42A764DC9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1600200"/>
            <a:ext cx="1484313" cy="4619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</a:pPr>
            <a:r>
              <a:rPr lang="en-US" altLang="en-US" sz="2400" b="1">
                <a:effectLst/>
                <a:latin typeface="Arial" panose="020B0604020202020204" pitchFamily="34" charset="0"/>
              </a:rPr>
              <a:t>Nhà Tắm</a:t>
            </a:r>
          </a:p>
        </p:txBody>
      </p:sp>
      <p:sp>
        <p:nvSpPr>
          <p:cNvPr id="193541" name="Rectangle 5">
            <a:extLst>
              <a:ext uri="{FF2B5EF4-FFF2-40B4-BE49-F238E27FC236}">
                <a16:creationId xmlns:a16="http://schemas.microsoft.com/office/drawing/2014/main" id="{3B7AE7E7-D158-F64A-86B5-82BB910E245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549525" y="0"/>
            <a:ext cx="1524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689383BD-2C74-4744-AEF6-5631A6F3273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3962400" cy="3962400"/>
            <a:chOff x="0" y="0"/>
            <a:chExt cx="2287" cy="2880"/>
          </a:xfrm>
        </p:grpSpPr>
        <p:pic>
          <p:nvPicPr>
            <p:cNvPr id="130055" name="Picture 7" descr="Masada Palces">
              <a:extLst>
                <a:ext uri="{FF2B5EF4-FFF2-40B4-BE49-F238E27FC236}">
                  <a16:creationId xmlns:a16="http://schemas.microsoft.com/office/drawing/2014/main" id="{9E42C308-C0E3-B247-B64E-F7EB12ED8B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287" cy="288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3544" name="Rectangle 8">
              <a:extLst>
                <a:ext uri="{FF2B5EF4-FFF2-40B4-BE49-F238E27FC236}">
                  <a16:creationId xmlns:a16="http://schemas.microsoft.com/office/drawing/2014/main" id="{7061CE8B-E5F4-FD44-A8A6-FE4F282BF89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0" y="0"/>
              <a:ext cx="432" cy="163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93545" name="Rectangle 9">
              <a:extLst>
                <a:ext uri="{FF2B5EF4-FFF2-40B4-BE49-F238E27FC236}">
                  <a16:creationId xmlns:a16="http://schemas.microsoft.com/office/drawing/2014/main" id="{A883B318-C585-9E48-B493-19B032B9FB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1248" y="-672"/>
              <a:ext cx="336" cy="168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</p:grpSp>
      <p:sp>
        <p:nvSpPr>
          <p:cNvPr id="130054" name="Text Box 10">
            <a:extLst>
              <a:ext uri="{FF2B5EF4-FFF2-40B4-BE49-F238E27FC236}">
                <a16:creationId xmlns:a16="http://schemas.microsoft.com/office/drawing/2014/main" id="{BF9B45AA-5C9D-E14F-8EE6-FF3C682E7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25" y="0"/>
            <a:ext cx="533400" cy="466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</a:pPr>
            <a:r>
              <a:rPr lang="en-US" altLang="en-US" sz="2400" b="1">
                <a:effectLst/>
                <a:latin typeface="Arial" panose="020B0604020202020204" pitchFamily="34" charset="0"/>
              </a:rPr>
              <a:t>67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3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3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>
            <a:extLst>
              <a:ext uri="{FF2B5EF4-FFF2-40B4-BE49-F238E27FC236}">
                <a16:creationId xmlns:a16="http://schemas.microsoft.com/office/drawing/2014/main" id="{A362F914-173C-E947-A760-FDC85D5C4B1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Cung điện phía bắc Masada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của  vua Hê-rốt</a:t>
            </a:r>
          </a:p>
        </p:txBody>
      </p:sp>
      <p:pic>
        <p:nvPicPr>
          <p:cNvPr id="132098" name="Picture 3" descr="Remains of Herods Palace">
            <a:extLst>
              <a:ext uri="{FF2B5EF4-FFF2-40B4-BE49-F238E27FC236}">
                <a16:creationId xmlns:a16="http://schemas.microsoft.com/office/drawing/2014/main" id="{BE6F41C7-F3C2-CE4A-BA5E-11D562DDB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4975"/>
            <a:ext cx="9144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5940" name="Picture 4" descr="NPalace">
            <a:extLst>
              <a:ext uri="{FF2B5EF4-FFF2-40B4-BE49-F238E27FC236}">
                <a16:creationId xmlns:a16="http://schemas.microsoft.com/office/drawing/2014/main" id="{71521D3C-D88A-7246-AA50-84716A225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358775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5941" name="Picture 5" descr="herodspalace">
            <a:extLst>
              <a:ext uri="{FF2B5EF4-FFF2-40B4-BE49-F238E27FC236}">
                <a16:creationId xmlns:a16="http://schemas.microsoft.com/office/drawing/2014/main" id="{0A507C04-BF2A-CD4C-99F3-55407AEEC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163" y="3148013"/>
            <a:ext cx="3525837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1" name="Text Box 6">
            <a:extLst>
              <a:ext uri="{FF2B5EF4-FFF2-40B4-BE49-F238E27FC236}">
                <a16:creationId xmlns:a16="http://schemas.microsoft.com/office/drawing/2014/main" id="{FED54695-01EE-A744-932E-1B736FE1C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638" y="60325"/>
            <a:ext cx="538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>
                <a:effectLst/>
                <a:latin typeface="Charcoal" pitchFamily="8" charset="0"/>
              </a:rPr>
              <a:t>67</a:t>
            </a:r>
            <a:endParaRPr lang="en-US" altLang="en-US" sz="2400">
              <a:solidFill>
                <a:schemeClr val="bg2"/>
              </a:solidFill>
              <a:effectLst/>
              <a:latin typeface="Charcoal" pitchFamily="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5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5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CC1A550E-F2CA-454A-8DCC-080EB8B90D5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3581400" cy="2133600"/>
          </a:xfrm>
        </p:spPr>
        <p:txBody>
          <a:bodyPr/>
          <a:lstStyle/>
          <a:p>
            <a:pPr eaLnBrk="1" hangingPunct="1"/>
            <a:r>
              <a:rPr lang="en-US" altLang="en-US" sz="4400">
                <a:ea typeface="ＭＳ Ｐゴシック" panose="020B0600070205080204" pitchFamily="34" charset="-128"/>
              </a:rPr>
              <a:t>Nhà Tắm Masada</a:t>
            </a:r>
          </a:p>
        </p:txBody>
      </p:sp>
      <p:sp>
        <p:nvSpPr>
          <p:cNvPr id="194563" name="Rectangle 3">
            <a:extLst>
              <a:ext uri="{FF2B5EF4-FFF2-40B4-BE49-F238E27FC236}">
                <a16:creationId xmlns:a16="http://schemas.microsoft.com/office/drawing/2014/main" id="{B94228B8-7DFE-AA4B-B4B8-73763988A99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2286000"/>
            <a:ext cx="3352800" cy="4267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i="1">
                <a:ea typeface="ＭＳ Ｐゴシック" panose="020B0600070205080204" pitchFamily="34" charset="-128"/>
              </a:rPr>
              <a:t>Sống xa xỉ trong khi quân lính chiến đấu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i="1">
                <a:ea typeface="ＭＳ Ｐゴシック" panose="020B0600070205080204" pitchFamily="34" charset="-128"/>
              </a:rPr>
              <a:t>vì Ngài!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i="1">
                <a:ea typeface="ＭＳ Ｐゴシック" panose="020B0600070205080204" pitchFamily="34" charset="-128"/>
              </a:rPr>
              <a:t>vì Ngài!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i="1">
                <a:ea typeface="ＭＳ Ｐゴシック" panose="020B0600070205080204" pitchFamily="34" charset="-128"/>
              </a:rPr>
              <a:t>vì Ngài!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i="1">
              <a:ea typeface="ＭＳ Ｐゴシック" panose="020B0600070205080204" pitchFamily="34" charset="-128"/>
            </a:endParaRPr>
          </a:p>
        </p:txBody>
      </p:sp>
      <p:pic>
        <p:nvPicPr>
          <p:cNvPr id="134147" name="Picture 4" descr="Masada Bathhouse">
            <a:extLst>
              <a:ext uri="{FF2B5EF4-FFF2-40B4-BE49-F238E27FC236}">
                <a16:creationId xmlns:a16="http://schemas.microsoft.com/office/drawing/2014/main" id="{7479DDB1-8123-FC4E-B21D-075B3120F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0"/>
            <a:ext cx="531495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8" name="Text Box 5">
            <a:extLst>
              <a:ext uri="{FF2B5EF4-FFF2-40B4-BE49-F238E27FC236}">
                <a16:creationId xmlns:a16="http://schemas.microsoft.com/office/drawing/2014/main" id="{C43C2FBC-ACE4-2D4B-9CBC-8D0472E4D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25" y="0"/>
            <a:ext cx="533400" cy="466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</a:pPr>
            <a:r>
              <a:rPr lang="en-US" altLang="en-US" sz="2400" b="1">
                <a:effectLst/>
                <a:latin typeface="Arial" panose="020B0604020202020204" pitchFamily="34" charset="0"/>
              </a:rPr>
              <a:t>69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>
            <a:extLst>
              <a:ext uri="{FF2B5EF4-FFF2-40B4-BE49-F238E27FC236}">
                <a16:creationId xmlns:a16="http://schemas.microsoft.com/office/drawing/2014/main" id="{B1A68D72-C2C3-054B-9795-28CDD4D99D5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4495800"/>
            <a:ext cx="3048000" cy="2011363"/>
          </a:xfrm>
        </p:spPr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Đường dốc độc đáo </a:t>
            </a:r>
          </a:p>
        </p:txBody>
      </p:sp>
      <p:pic>
        <p:nvPicPr>
          <p:cNvPr id="136194" name="Picture 3" descr="Masada">
            <a:extLst>
              <a:ext uri="{FF2B5EF4-FFF2-40B4-BE49-F238E27FC236}">
                <a16:creationId xmlns:a16="http://schemas.microsoft.com/office/drawing/2014/main" id="{73D08B57-EA86-3B4A-BE28-DBF11770D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" r="526" b="49004"/>
          <a:stretch>
            <a:fillRect/>
          </a:stretch>
        </p:blipFill>
        <p:spPr bwMode="auto">
          <a:xfrm>
            <a:off x="0" y="0"/>
            <a:ext cx="6248400" cy="44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1844" name="Picture 4" descr="Masada">
            <a:extLst>
              <a:ext uri="{FF2B5EF4-FFF2-40B4-BE49-F238E27FC236}">
                <a16:creationId xmlns:a16="http://schemas.microsoft.com/office/drawing/2014/main" id="{C4F9790E-EFD3-1748-B99C-B361CD4B0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81" r="51053"/>
          <a:stretch>
            <a:fillRect/>
          </a:stretch>
        </p:blipFill>
        <p:spPr bwMode="auto">
          <a:xfrm>
            <a:off x="4916488" y="1676400"/>
            <a:ext cx="4227512" cy="5181600"/>
          </a:xfrm>
          <a:prstGeom prst="rect">
            <a:avLst/>
          </a:prstGeom>
          <a:noFill/>
          <a:ln w="762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1845" name="Picture 5" descr="Masada">
            <a:extLst>
              <a:ext uri="{FF2B5EF4-FFF2-40B4-BE49-F238E27FC236}">
                <a16:creationId xmlns:a16="http://schemas.microsoft.com/office/drawing/2014/main" id="{9295175A-6D40-4341-8A22-8203CEABB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3" t="60558"/>
          <a:stretch>
            <a:fillRect/>
          </a:stretch>
        </p:blipFill>
        <p:spPr bwMode="auto">
          <a:xfrm>
            <a:off x="3124200" y="4343400"/>
            <a:ext cx="2159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1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1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>
            <a:extLst>
              <a:ext uri="{FF2B5EF4-FFF2-40B4-BE49-F238E27FC236}">
                <a16:creationId xmlns:a16="http://schemas.microsoft.com/office/drawing/2014/main" id="{A1FA80EB-D595-1944-A89E-CEF8D8E9EF5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06680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>
                <a:solidFill>
                  <a:schemeClr val="bg1"/>
                </a:solidFill>
                <a:effectLst/>
                <a:latin typeface="Arial" charset="0"/>
                <a:ea typeface="+mj-ea"/>
                <a:cs typeface="+mj-cs"/>
              </a:rPr>
              <a:t>The Fall of Masada (</a:t>
            </a:r>
            <a:r>
              <a:rPr lang="en-US" sz="2800">
                <a:solidFill>
                  <a:schemeClr val="bg1"/>
                </a:solidFill>
                <a:effectLst/>
                <a:latin typeface="Arial" charset="0"/>
                <a:ea typeface="+mj-ea"/>
                <a:cs typeface="+mj-cs"/>
              </a:rPr>
              <a:t>AD</a:t>
            </a:r>
            <a:r>
              <a:rPr lang="en-US" sz="3200">
                <a:solidFill>
                  <a:schemeClr val="bg1"/>
                </a:solidFill>
                <a:effectLst/>
                <a:latin typeface="Arial" charset="0"/>
                <a:ea typeface="+mj-ea"/>
                <a:cs typeface="+mj-cs"/>
              </a:rPr>
              <a:t> 73)</a:t>
            </a:r>
            <a:endParaRPr lang="en-US">
              <a:ea typeface="+mj-ea"/>
              <a:cs typeface="+mj-cs"/>
            </a:endParaRPr>
          </a:p>
        </p:txBody>
      </p:sp>
      <p:pic>
        <p:nvPicPr>
          <p:cNvPr id="138242" name="Picture 3" descr="Masada Siege">
            <a:extLst>
              <a:ext uri="{FF2B5EF4-FFF2-40B4-BE49-F238E27FC236}">
                <a16:creationId xmlns:a16="http://schemas.microsoft.com/office/drawing/2014/main" id="{788A815B-5FB2-2747-8B81-B052786C2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/>
          <a:stretch>
            <a:fillRect/>
          </a:stretch>
        </p:blipFill>
        <p:spPr bwMode="auto">
          <a:xfrm>
            <a:off x="0" y="-350838"/>
            <a:ext cx="10526713" cy="755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3" name="Picture 4" descr="Masada Siege">
            <a:extLst>
              <a:ext uri="{FF2B5EF4-FFF2-40B4-BE49-F238E27FC236}">
                <a16:creationId xmlns:a16="http://schemas.microsoft.com/office/drawing/2014/main" id="{DE9AB3B8-8319-4844-937E-2C8847A2C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45"/>
          <a:stretch>
            <a:fillRect/>
          </a:stretch>
        </p:blipFill>
        <p:spPr bwMode="auto">
          <a:xfrm>
            <a:off x="0" y="-320675"/>
            <a:ext cx="3276600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8244" name="Group 5">
            <a:extLst>
              <a:ext uri="{FF2B5EF4-FFF2-40B4-BE49-F238E27FC236}">
                <a16:creationId xmlns:a16="http://schemas.microsoft.com/office/drawing/2014/main" id="{40FB1B17-F532-A845-B248-61AC6260FC12}"/>
              </a:ext>
            </a:extLst>
          </p:cNvPr>
          <p:cNvGrpSpPr>
            <a:grpSpLocks/>
          </p:cNvGrpSpPr>
          <p:nvPr/>
        </p:nvGrpSpPr>
        <p:grpSpPr bwMode="auto">
          <a:xfrm>
            <a:off x="0" y="-533400"/>
            <a:ext cx="12649200" cy="4114800"/>
            <a:chOff x="-384" y="-336"/>
            <a:chExt cx="7968" cy="2592"/>
          </a:xfrm>
        </p:grpSpPr>
        <p:sp>
          <p:nvSpPr>
            <p:cNvPr id="293894" name="AutoShape 6">
              <a:extLst>
                <a:ext uri="{FF2B5EF4-FFF2-40B4-BE49-F238E27FC236}">
                  <a16:creationId xmlns:a16="http://schemas.microsoft.com/office/drawing/2014/main" id="{6547C70E-ECB3-6B41-9AE0-C5E9719EFAB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384" y="-240"/>
              <a:ext cx="2352" cy="2496"/>
            </a:xfrm>
            <a:prstGeom prst="rtTriangle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293895" name="AutoShape 7">
              <a:extLst>
                <a:ext uri="{FF2B5EF4-FFF2-40B4-BE49-F238E27FC236}">
                  <a16:creationId xmlns:a16="http://schemas.microsoft.com/office/drawing/2014/main" id="{7AFB08F9-0972-494E-B964-D5B17C5E5F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-336"/>
              <a:ext cx="3072" cy="1056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293896" name="AutoShape 8">
              <a:extLst>
                <a:ext uri="{FF2B5EF4-FFF2-40B4-BE49-F238E27FC236}">
                  <a16:creationId xmlns:a16="http://schemas.microsoft.com/office/drawing/2014/main" id="{012B9291-7F03-B548-BF2D-50C0267F3D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-240"/>
              <a:ext cx="3072" cy="1056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</p:grpSp>
      <p:grpSp>
        <p:nvGrpSpPr>
          <p:cNvPr id="138245" name="Group 9">
            <a:extLst>
              <a:ext uri="{FF2B5EF4-FFF2-40B4-BE49-F238E27FC236}">
                <a16:creationId xmlns:a16="http://schemas.microsoft.com/office/drawing/2014/main" id="{84057328-0E92-F344-A031-39DB4A1065C7}"/>
              </a:ext>
            </a:extLst>
          </p:cNvPr>
          <p:cNvGrpSpPr>
            <a:grpSpLocks/>
          </p:cNvGrpSpPr>
          <p:nvPr/>
        </p:nvGrpSpPr>
        <p:grpSpPr bwMode="auto">
          <a:xfrm>
            <a:off x="0" y="-152400"/>
            <a:ext cx="7543800" cy="1143000"/>
            <a:chOff x="0" y="-384"/>
            <a:chExt cx="4752" cy="720"/>
          </a:xfrm>
        </p:grpSpPr>
        <p:sp>
          <p:nvSpPr>
            <p:cNvPr id="293898" name="Rectangle 10">
              <a:extLst>
                <a:ext uri="{FF2B5EF4-FFF2-40B4-BE49-F238E27FC236}">
                  <a16:creationId xmlns:a16="http://schemas.microsoft.com/office/drawing/2014/main" id="{E3F1FB57-84D5-7E40-814C-129A75165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-384"/>
              <a:ext cx="4752" cy="720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50000">
                  <a:srgbClr val="FF0000">
                    <a:gamma/>
                    <a:shade val="11373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138247" name="Text Box 11">
              <a:extLst>
                <a:ext uri="{FF2B5EF4-FFF2-40B4-BE49-F238E27FC236}">
                  <a16:creationId xmlns:a16="http://schemas.microsoft.com/office/drawing/2014/main" id="{D37A1338-BCE2-664F-9AD7-6DACAF3283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" y="-192"/>
              <a:ext cx="4080" cy="36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</a:pPr>
              <a:r>
                <a:rPr lang="en-US" altLang="en-US" sz="3200" b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The Fall of Masada (</a:t>
              </a:r>
              <a:r>
                <a:rPr lang="en-US" altLang="en-US" sz="2800" b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AD</a:t>
              </a:r>
              <a:r>
                <a:rPr lang="en-US" altLang="en-US" sz="3200" b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73)</a:t>
              </a: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>
            <a:extLst>
              <a:ext uri="{FF2B5EF4-FFF2-40B4-BE49-F238E27FC236}">
                <a16:creationId xmlns:a16="http://schemas.microsoft.com/office/drawing/2014/main" id="{DC9156CE-EED3-9F48-9B14-D1B2A8DF96E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257800" y="274638"/>
            <a:ext cx="3733800" cy="1706562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Rome Had a Fierce Army</a:t>
            </a:r>
          </a:p>
        </p:txBody>
      </p:sp>
      <p:pic>
        <p:nvPicPr>
          <p:cNvPr id="140290" name="Picture 3" descr="Battle">
            <a:extLst>
              <a:ext uri="{FF2B5EF4-FFF2-40B4-BE49-F238E27FC236}">
                <a16:creationId xmlns:a16="http://schemas.microsoft.com/office/drawing/2014/main" id="{41FF84D3-99CF-474D-B740-C562BA438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22300"/>
            <a:ext cx="4956175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>
            <a:extLst>
              <a:ext uri="{FF2B5EF4-FFF2-40B4-BE49-F238E27FC236}">
                <a16:creationId xmlns:a16="http://schemas.microsoft.com/office/drawing/2014/main" id="{D0045CE1-80F0-D949-99C3-0624074A6EF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52400" y="76200"/>
            <a:ext cx="4876800" cy="1173163"/>
          </a:xfrm>
        </p:spPr>
        <p:txBody>
          <a:bodyPr/>
          <a:lstStyle/>
          <a:p>
            <a:pPr eaLnBrk="1" hangingPunct="1"/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Never Again!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00035" name="Picture 3" descr="Luke0002">
            <a:extLst>
              <a:ext uri="{FF2B5EF4-FFF2-40B4-BE49-F238E27FC236}">
                <a16:creationId xmlns:a16="http://schemas.microsoft.com/office/drawing/2014/main" id="{C188EC23-2C07-0446-A8B7-948967652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11"/>
          <a:stretch>
            <a:fillRect/>
          </a:stretch>
        </p:blipFill>
        <p:spPr bwMode="auto">
          <a:xfrm>
            <a:off x="0" y="1165225"/>
            <a:ext cx="5245100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0036" name="Picture 4" descr="Army">
            <a:extLst>
              <a:ext uri="{FF2B5EF4-FFF2-40B4-BE49-F238E27FC236}">
                <a16:creationId xmlns:a16="http://schemas.microsoft.com/office/drawing/2014/main" id="{7E56E577-149A-1C40-8AF4-1203232BA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56"/>
          <a:stretch>
            <a:fillRect/>
          </a:stretch>
        </p:blipFill>
        <p:spPr bwMode="auto">
          <a:xfrm>
            <a:off x="2209800" y="4038600"/>
            <a:ext cx="3759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0037" name="Picture 5" descr="Luke0002">
            <a:extLst>
              <a:ext uri="{FF2B5EF4-FFF2-40B4-BE49-F238E27FC236}">
                <a16:creationId xmlns:a16="http://schemas.microsoft.com/office/drawing/2014/main" id="{9EDDF45D-E215-5148-9CF0-C9058ECCB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68" r="56416"/>
          <a:stretch>
            <a:fillRect/>
          </a:stretch>
        </p:blipFill>
        <p:spPr bwMode="auto">
          <a:xfrm>
            <a:off x="5791200" y="4656138"/>
            <a:ext cx="3352800" cy="22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0038" name="Picture 6" descr="Army">
            <a:extLst>
              <a:ext uri="{FF2B5EF4-FFF2-40B4-BE49-F238E27FC236}">
                <a16:creationId xmlns:a16="http://schemas.microsoft.com/office/drawing/2014/main" id="{221E4651-8360-3D48-B823-B788CCC69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" t="40721"/>
          <a:stretch>
            <a:fillRect/>
          </a:stretch>
        </p:blipFill>
        <p:spPr bwMode="auto">
          <a:xfrm>
            <a:off x="5181600" y="0"/>
            <a:ext cx="396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0039" name="Picture 7" descr="Luke0002">
            <a:extLst>
              <a:ext uri="{FF2B5EF4-FFF2-40B4-BE49-F238E27FC236}">
                <a16:creationId xmlns:a16="http://schemas.microsoft.com/office/drawing/2014/main" id="{015EC87C-1830-2C46-8E44-8BEE200AA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2" t="79768" r="8475"/>
          <a:stretch>
            <a:fillRect/>
          </a:stretch>
        </p:blipFill>
        <p:spPr bwMode="auto">
          <a:xfrm>
            <a:off x="0" y="5356225"/>
            <a:ext cx="22860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0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0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0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0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0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0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0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0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0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0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0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0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0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0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0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0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199F4BDC-F336-504A-9D3A-2B01C881B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4225" y="3222625"/>
            <a:ext cx="184150" cy="64135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44386" name="Picture 3" descr="Salt">
            <a:extLst>
              <a:ext uri="{FF2B5EF4-FFF2-40B4-BE49-F238E27FC236}">
                <a16:creationId xmlns:a16="http://schemas.microsoft.com/office/drawing/2014/main" id="{A7071F73-83BC-DA42-B1BF-9CF852654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4075113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7" name="Picture 4" descr="Qumran0001">
            <a:extLst>
              <a:ext uri="{FF2B5EF4-FFF2-40B4-BE49-F238E27FC236}">
                <a16:creationId xmlns:a16="http://schemas.microsoft.com/office/drawing/2014/main" id="{C456543F-DE01-C549-83C7-EBEF93AAD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6" b="77966"/>
          <a:stretch>
            <a:fillRect/>
          </a:stretch>
        </p:blipFill>
        <p:spPr bwMode="auto">
          <a:xfrm>
            <a:off x="3276600" y="76200"/>
            <a:ext cx="6019800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7" name="Text Box 5">
            <a:extLst>
              <a:ext uri="{FF2B5EF4-FFF2-40B4-BE49-F238E27FC236}">
                <a16:creationId xmlns:a16="http://schemas.microsoft.com/office/drawing/2014/main" id="{B7D39D69-A936-DE4B-A6B8-C4654271A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895600"/>
            <a:ext cx="4572000" cy="1570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altLang="en-US" sz="32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Bản văn quan trọng nhất trong lịch sử Hội Thánh được tìm thấy</a:t>
            </a:r>
          </a:p>
        </p:txBody>
      </p:sp>
      <p:sp>
        <p:nvSpPr>
          <p:cNvPr id="197639" name="Rectangle 7">
            <a:extLst>
              <a:ext uri="{FF2B5EF4-FFF2-40B4-BE49-F238E27FC236}">
                <a16:creationId xmlns:a16="http://schemas.microsoft.com/office/drawing/2014/main" id="{4CC9976C-BF46-9948-853A-0827D0E45B4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676400" y="304800"/>
            <a:ext cx="6781800" cy="124936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Những Cuộn Biển Chết</a:t>
            </a:r>
          </a:p>
        </p:txBody>
      </p:sp>
      <p:sp>
        <p:nvSpPr>
          <p:cNvPr id="197640" name="Text Box 8">
            <a:extLst>
              <a:ext uri="{FF2B5EF4-FFF2-40B4-BE49-F238E27FC236}">
                <a16:creationId xmlns:a16="http://schemas.microsoft.com/office/drawing/2014/main" id="{BA0FDDBE-CC8F-6549-ADE1-60D3A1BE9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638" y="60325"/>
            <a:ext cx="53816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effectLst/>
                <a:latin typeface="Charcoal" pitchFamily="8" charset="0"/>
                <a:ea typeface="+mn-ea"/>
              </a:rPr>
              <a:t>71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7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5">
            <a:extLst>
              <a:ext uri="{FF2B5EF4-FFF2-40B4-BE49-F238E27FC236}">
                <a16:creationId xmlns:a16="http://schemas.microsoft.com/office/drawing/2014/main" id="{71542C8D-4451-3E43-81F3-94C96294617E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Rectangle 4">
            <a:extLst>
              <a:ext uri="{FF2B5EF4-FFF2-40B4-BE49-F238E27FC236}">
                <a16:creationId xmlns:a16="http://schemas.microsoft.com/office/drawing/2014/main" id="{0BF336D8-F35E-FD43-BEFB-29020212EC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3124200" cy="18288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en-US" altLang="en-US" sz="4000" b="0">
                <a:ea typeface="ＭＳ Ｐゴシック" panose="020B0600070205080204" pitchFamily="34" charset="-128"/>
              </a:rPr>
              <a:t>Độ cao chia theo  Bắc-Nam</a:t>
            </a:r>
          </a:p>
        </p:txBody>
      </p:sp>
      <p:sp>
        <p:nvSpPr>
          <p:cNvPr id="6161" name="Oval 17">
            <a:extLst>
              <a:ext uri="{FF2B5EF4-FFF2-40B4-BE49-F238E27FC236}">
                <a16:creationId xmlns:a16="http://schemas.microsoft.com/office/drawing/2014/main" id="{609E626D-8A93-394D-86F0-450377DF784E}"/>
              </a:ext>
            </a:extLst>
          </p:cNvPr>
          <p:cNvSpPr>
            <a:spLocks noChangeArrowheads="1"/>
          </p:cNvSpPr>
          <p:nvPr/>
        </p:nvSpPr>
        <p:spPr bwMode="auto">
          <a:xfrm rot="784604">
            <a:off x="3367088" y="1905000"/>
            <a:ext cx="685800" cy="480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aramond" pitchFamily="8" charset="0"/>
              <a:ea typeface="+mn-ea"/>
            </a:endParaRPr>
          </a:p>
        </p:txBody>
      </p:sp>
      <p:sp>
        <p:nvSpPr>
          <p:cNvPr id="6167" name="Text Box 23">
            <a:extLst>
              <a:ext uri="{FF2B5EF4-FFF2-40B4-BE49-F238E27FC236}">
                <a16:creationId xmlns:a16="http://schemas.microsoft.com/office/drawing/2014/main" id="{978405DF-E474-7B44-AF1E-C8D3C47F6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419600"/>
            <a:ext cx="2590800" cy="1200150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Đồng bằng Ven Biển</a:t>
            </a:r>
          </a:p>
        </p:txBody>
      </p:sp>
      <p:sp>
        <p:nvSpPr>
          <p:cNvPr id="73733" name="Text Box 24">
            <a:extLst>
              <a:ext uri="{FF2B5EF4-FFF2-40B4-BE49-F238E27FC236}">
                <a16:creationId xmlns:a16="http://schemas.microsoft.com/office/drawing/2014/main" id="{6E73DB36-459F-CC4F-A49D-B5226F7D0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638" y="60325"/>
            <a:ext cx="538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>
                <a:solidFill>
                  <a:schemeClr val="bg2"/>
                </a:solidFill>
                <a:effectLst/>
                <a:latin typeface="Charcoal" pitchFamily="8" charset="0"/>
              </a:rPr>
              <a:t>40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  <p:bldP spid="616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2">
            <a:extLst>
              <a:ext uri="{FF2B5EF4-FFF2-40B4-BE49-F238E27FC236}">
                <a16:creationId xmlns:a16="http://schemas.microsoft.com/office/drawing/2014/main" id="{40D15FF8-3F74-014E-86D8-7E882B4A55E6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-152400" y="0"/>
            <a:ext cx="9296400" cy="7010400"/>
          </a:xfrm>
        </p:spPr>
      </p:pic>
      <p:sp>
        <p:nvSpPr>
          <p:cNvPr id="201731" name="Rectangle 3">
            <a:extLst>
              <a:ext uri="{FF2B5EF4-FFF2-40B4-BE49-F238E27FC236}">
                <a16:creationId xmlns:a16="http://schemas.microsoft.com/office/drawing/2014/main" id="{CF32598C-4EDC-2545-8B96-1475F26880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en-US" altLang="en-US" sz="3600" b="0">
                <a:ea typeface="ＭＳ Ｐゴシック" panose="020B0600070205080204" pitchFamily="34" charset="-128"/>
              </a:rPr>
              <a:t>Độ cao theo hướng Bắc-Nam</a:t>
            </a:r>
          </a:p>
        </p:txBody>
      </p:sp>
      <p:sp>
        <p:nvSpPr>
          <p:cNvPr id="201732" name="Oval 4">
            <a:extLst>
              <a:ext uri="{FF2B5EF4-FFF2-40B4-BE49-F238E27FC236}">
                <a16:creationId xmlns:a16="http://schemas.microsoft.com/office/drawing/2014/main" id="{B73936F8-D68E-F440-950F-7802EB475514}"/>
              </a:ext>
            </a:extLst>
          </p:cNvPr>
          <p:cNvSpPr>
            <a:spLocks noChangeArrowheads="1"/>
          </p:cNvSpPr>
          <p:nvPr/>
        </p:nvSpPr>
        <p:spPr bwMode="auto">
          <a:xfrm rot="368868">
            <a:off x="5332413" y="1527175"/>
            <a:ext cx="685800" cy="586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aramond" pitchFamily="8" charset="0"/>
              <a:ea typeface="+mn-ea"/>
            </a:endParaRPr>
          </a:p>
        </p:txBody>
      </p:sp>
      <p:sp>
        <p:nvSpPr>
          <p:cNvPr id="201733" name="Text Box 5">
            <a:extLst>
              <a:ext uri="{FF2B5EF4-FFF2-40B4-BE49-F238E27FC236}">
                <a16:creationId xmlns:a16="http://schemas.microsoft.com/office/drawing/2014/main" id="{CCDD9EB6-B5DB-A845-AEE5-BF51F00D8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038600"/>
            <a:ext cx="2209800" cy="369888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Đường Nứt Giô-đanh</a:t>
            </a:r>
          </a:p>
        </p:txBody>
      </p:sp>
      <p:sp>
        <p:nvSpPr>
          <p:cNvPr id="201734" name="Text Box 6">
            <a:extLst>
              <a:ext uri="{FF2B5EF4-FFF2-40B4-BE49-F238E27FC236}">
                <a16:creationId xmlns:a16="http://schemas.microsoft.com/office/drawing/2014/main" id="{75C617BA-282D-B04A-9A97-D5D37BFF0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638" y="60325"/>
            <a:ext cx="53816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>
                <a:solidFill>
                  <a:schemeClr val="bg2"/>
                </a:solidFill>
                <a:effectLst/>
                <a:latin typeface="Charcoal" pitchFamily="8" charset="0"/>
              </a:rPr>
              <a:t>71</a:t>
            </a:r>
            <a:endParaRPr lang="en-US" altLang="en-US" sz="2400">
              <a:effectLst/>
              <a:latin typeface="Charcoal" pitchFamily="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31" grpId="0" animBg="1"/>
      <p:bldP spid="201732" grpId="0" animBg="1"/>
      <p:bldP spid="20173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B6162572-7AD3-3240-A624-0052591E3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4225" y="3222625"/>
            <a:ext cx="184150" cy="64135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48482" name="Picture 3" descr="Dead Sea">
            <a:extLst>
              <a:ext uri="{FF2B5EF4-FFF2-40B4-BE49-F238E27FC236}">
                <a16:creationId xmlns:a16="http://schemas.microsoft.com/office/drawing/2014/main" id="{E8EEB6C4-F792-B14E-A801-74F23ED3A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44"/>
          <a:stretch>
            <a:fillRect/>
          </a:stretch>
        </p:blipFill>
        <p:spPr bwMode="auto">
          <a:xfrm>
            <a:off x="2047875" y="1676400"/>
            <a:ext cx="7096125" cy="465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2" name="Picture 4" descr="Dead Sea">
            <a:extLst>
              <a:ext uri="{FF2B5EF4-FFF2-40B4-BE49-F238E27FC236}">
                <a16:creationId xmlns:a16="http://schemas.microsoft.com/office/drawing/2014/main" id="{44B520F6-A892-5E47-BF00-3C8476D87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45" r="69328"/>
          <a:stretch>
            <a:fillRect/>
          </a:stretch>
        </p:blipFill>
        <p:spPr bwMode="auto">
          <a:xfrm>
            <a:off x="457200" y="4267200"/>
            <a:ext cx="2286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3" name="Rectangle 5">
            <a:extLst>
              <a:ext uri="{FF2B5EF4-FFF2-40B4-BE49-F238E27FC236}">
                <a16:creationId xmlns:a16="http://schemas.microsoft.com/office/drawing/2014/main" id="{0F5AB64F-1EED-614D-A2C6-92B02493B1C5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5486400" y="808038"/>
            <a:ext cx="39624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altLang="en-US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Salt Sea</a:t>
            </a:r>
          </a:p>
        </p:txBody>
      </p:sp>
      <p:pic>
        <p:nvPicPr>
          <p:cNvPr id="211974" name="Picture 6" descr="En Gedi">
            <a:extLst>
              <a:ext uri="{FF2B5EF4-FFF2-40B4-BE49-F238E27FC236}">
                <a16:creationId xmlns:a16="http://schemas.microsoft.com/office/drawing/2014/main" id="{8734F529-373A-EB48-884B-F73EDD25D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91050" cy="430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6" name="Picture 8" descr="nahal">
            <a:extLst>
              <a:ext uri="{FF2B5EF4-FFF2-40B4-BE49-F238E27FC236}">
                <a16:creationId xmlns:a16="http://schemas.microsoft.com/office/drawing/2014/main" id="{EE12A5D8-934A-4C47-A9F2-B9A423632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0"/>
            <a:ext cx="4973637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7" name="Rectangle 9">
            <a:extLst>
              <a:ext uri="{FF2B5EF4-FFF2-40B4-BE49-F238E27FC236}">
                <a16:creationId xmlns:a16="http://schemas.microsoft.com/office/drawing/2014/main" id="{2F44BEC3-21FF-6645-BBC5-D3382FA6D09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4038600" cy="715962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Ên-ghê-đi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19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1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1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1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1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2" descr="DSC00608">
            <a:extLst>
              <a:ext uri="{FF2B5EF4-FFF2-40B4-BE49-F238E27FC236}">
                <a16:creationId xmlns:a16="http://schemas.microsoft.com/office/drawing/2014/main" id="{F7DABE6D-04D0-EB47-B40D-0E419EF066D6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95267" name="Rectangle 3">
            <a:extLst>
              <a:ext uri="{FF2B5EF4-FFF2-40B4-BE49-F238E27FC236}">
                <a16:creationId xmlns:a16="http://schemas.microsoft.com/office/drawing/2014/main" id="{F4A34AD3-BC34-7746-8685-7376D905BF7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Chỗ Chúa Jesus chịu báp têm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>
            <a:extLst>
              <a:ext uri="{FF2B5EF4-FFF2-40B4-BE49-F238E27FC236}">
                <a16:creationId xmlns:a16="http://schemas.microsoft.com/office/drawing/2014/main" id="{60FD3906-F93F-8E4E-98F9-20EC323932D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Đường nứt Giô Đanh</a:t>
            </a:r>
          </a:p>
        </p:txBody>
      </p:sp>
      <p:sp>
        <p:nvSpPr>
          <p:cNvPr id="397315" name="Rectangle 3">
            <a:extLst>
              <a:ext uri="{FF2B5EF4-FFF2-40B4-BE49-F238E27FC236}">
                <a16:creationId xmlns:a16="http://schemas.microsoft.com/office/drawing/2014/main" id="{32902E0C-EF5E-F44A-AE84-5F9215C68B4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6096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Độ sâu</a:t>
            </a:r>
          </a:p>
        </p:txBody>
      </p:sp>
      <p:sp>
        <p:nvSpPr>
          <p:cNvPr id="397316" name="Rectangle 4">
            <a:extLst>
              <a:ext uri="{FF2B5EF4-FFF2-40B4-BE49-F238E27FC236}">
                <a16:creationId xmlns:a16="http://schemas.microsoft.com/office/drawing/2014/main" id="{84D2FECE-CE9D-9044-8BB7-26E17251A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09800"/>
            <a:ext cx="3810000" cy="2286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52580" name="Picture 5">
            <a:extLst>
              <a:ext uri="{FF2B5EF4-FFF2-40B4-BE49-F238E27FC236}">
                <a16:creationId xmlns:a16="http://schemas.microsoft.com/office/drawing/2014/main" id="{D1D4CF65-B0AB-7D4C-ACE3-59F24C37834B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2514600"/>
            <a:ext cx="6096000" cy="4081463"/>
          </a:xfrm>
        </p:spPr>
      </p:pic>
      <p:sp>
        <p:nvSpPr>
          <p:cNvPr id="397318" name="Rectangle 6">
            <a:extLst>
              <a:ext uri="{FF2B5EF4-FFF2-40B4-BE49-F238E27FC236}">
                <a16:creationId xmlns:a16="http://schemas.microsoft.com/office/drawing/2014/main" id="{FB3B8976-3F33-0D49-A70E-401C796C7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667000"/>
            <a:ext cx="2209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Từ Đồng vắng Giu-đê  nhìn qua hướng đông xuống Biển Chết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>
            <a:extLst>
              <a:ext uri="{FF2B5EF4-FFF2-40B4-BE49-F238E27FC236}">
                <a16:creationId xmlns:a16="http://schemas.microsoft.com/office/drawing/2014/main" id="{74196809-EBCE-4742-B47A-CAA129ADC75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334000" y="0"/>
            <a:ext cx="3352800" cy="1828800"/>
          </a:xfrm>
        </p:spPr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Chỗ thấp nhất trên thế giới</a:t>
            </a:r>
            <a:br>
              <a:rPr lang="en-US" altLang="en-US" sz="4000">
                <a:ea typeface="ＭＳ Ｐゴシック" panose="020B0600070205080204" pitchFamily="34" charset="-128"/>
              </a:rPr>
            </a:br>
            <a:r>
              <a:rPr lang="en-US" altLang="en-US" sz="4000">
                <a:ea typeface="ＭＳ Ｐゴシック" panose="020B0600070205080204" pitchFamily="34" charset="-128"/>
              </a:rPr>
              <a:t>(-394 m)</a:t>
            </a:r>
          </a:p>
        </p:txBody>
      </p:sp>
      <p:pic>
        <p:nvPicPr>
          <p:cNvPr id="154626" name="Picture 3" descr="N&amp;Ssectionsofdeadsea">
            <a:extLst>
              <a:ext uri="{FF2B5EF4-FFF2-40B4-BE49-F238E27FC236}">
                <a16:creationId xmlns:a16="http://schemas.microsoft.com/office/drawing/2014/main" id="{C1EA181C-115F-1C47-9778-0F7B91E36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49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1412" name="Rectangle 4">
            <a:extLst>
              <a:ext uri="{FF2B5EF4-FFF2-40B4-BE49-F238E27FC236}">
                <a16:creationId xmlns:a16="http://schemas.microsoft.com/office/drawing/2014/main" id="{F2E0F6CB-2130-0F44-8894-F8EF9BA15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2057400"/>
            <a:ext cx="3810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3-4 in. mưa/năm</a:t>
            </a:r>
            <a:b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</a:br>
            <a:b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</a:b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3 phần</a:t>
            </a:r>
            <a:b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</a:br>
            <a:b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</a:b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sụt xuống 12 m. từ năm 1975—cao hơn 20 m. trong thế kỷ 1 S.C.</a:t>
            </a:r>
            <a:b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</a:br>
            <a:b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</a:b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Israel mỗi năm thu được 1 tỷ đô la Mỹ từ việc bán potassium để làm phân bón.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2" descr="vineyards">
            <a:extLst>
              <a:ext uri="{FF2B5EF4-FFF2-40B4-BE49-F238E27FC236}">
                <a16:creationId xmlns:a16="http://schemas.microsoft.com/office/drawing/2014/main" id="{6DB985A6-41BF-AE42-B008-7326F08AC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20638"/>
            <a:ext cx="10896600" cy="68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3459" name="Rectangle 3">
            <a:extLst>
              <a:ext uri="{FF2B5EF4-FFF2-40B4-BE49-F238E27FC236}">
                <a16:creationId xmlns:a16="http://schemas.microsoft.com/office/drawing/2014/main" id="{4156BE31-E9D5-6840-98F7-C2F64DE0070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09600" y="5791200"/>
            <a:ext cx="8229600" cy="808038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Hoa màu tại ốc đảo nước ngọt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3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45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2" descr="coastofsea">
            <a:extLst>
              <a:ext uri="{FF2B5EF4-FFF2-40B4-BE49-F238E27FC236}">
                <a16:creationId xmlns:a16="http://schemas.microsoft.com/office/drawing/2014/main" id="{7B03B48A-EFA0-4F4D-84D9-395BA0ECE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93726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7555" name="Rectangle 3" descr="Medium wood">
            <a:extLst>
              <a:ext uri="{FF2B5EF4-FFF2-40B4-BE49-F238E27FC236}">
                <a16:creationId xmlns:a16="http://schemas.microsoft.com/office/drawing/2014/main" id="{EFD277B4-009B-EC45-93B1-842D533D70B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105400" y="533400"/>
            <a:ext cx="4114800" cy="1143000"/>
          </a:xfrm>
          <a:blipFill dpi="0" rotWithShape="1">
            <a:blip r:embed="rId4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en-US" altLang="en-US" sz="40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Khu resort để</a:t>
            </a:r>
            <a:br>
              <a:rPr lang="en-US" altLang="en-US" sz="40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</a:br>
            <a:r>
              <a:rPr lang="en-US" altLang="en-US" sz="40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 tắm nước muối?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2" descr="floatingpeople">
            <a:extLst>
              <a:ext uri="{FF2B5EF4-FFF2-40B4-BE49-F238E27FC236}">
                <a16:creationId xmlns:a16="http://schemas.microsoft.com/office/drawing/2014/main" id="{6BC48540-9445-1949-8F1C-4AD84B277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2"/>
          <a:stretch>
            <a:fillRect/>
          </a:stretch>
        </p:blipFill>
        <p:spPr bwMode="auto">
          <a:xfrm>
            <a:off x="0" y="93663"/>
            <a:ext cx="9144000" cy="676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03" name="Rectangle 3">
            <a:extLst>
              <a:ext uri="{FF2B5EF4-FFF2-40B4-BE49-F238E27FC236}">
                <a16:creationId xmlns:a16="http://schemas.microsoft.com/office/drawing/2014/main" id="{17B78634-3EFE-4840-87F7-02D18FE5658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304800"/>
            <a:ext cx="2971800" cy="1676400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en-US" altLang="en-US" sz="3600">
                <a:ea typeface="ＭＳ Ｐゴシック" panose="020B0600070205080204" pitchFamily="34" charset="-128"/>
              </a:rPr>
              <a:t>Độ mặn cao nhất thế giới</a:t>
            </a:r>
          </a:p>
        </p:txBody>
      </p:sp>
      <p:sp>
        <p:nvSpPr>
          <p:cNvPr id="409604" name="Text Box 4">
            <a:extLst>
              <a:ext uri="{FF2B5EF4-FFF2-40B4-BE49-F238E27FC236}">
                <a16:creationId xmlns:a16="http://schemas.microsoft.com/office/drawing/2014/main" id="{BC8828CE-7F25-9A48-8857-AEFA1AC04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157163"/>
            <a:ext cx="3200400" cy="591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/>
            <a:r>
              <a:rPr lang="en-US" alt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Mặn hơn nước biển 6 lần</a:t>
            </a:r>
          </a:p>
          <a:p>
            <a:pPr algn="ctr" eaLnBrk="1" fontAlgn="base" hangingPunct="1"/>
            <a:r>
              <a:rPr lang="en-US" alt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27% chất rắn với 7% muối</a:t>
            </a:r>
          </a:p>
          <a:p>
            <a:pPr algn="ctr" eaLnBrk="1" fontAlgn="base" hangingPunct="1"/>
            <a:r>
              <a:rPr lang="en-US" alt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Nổi không cần cố gắng</a:t>
            </a:r>
          </a:p>
          <a:p>
            <a:pPr algn="ctr" eaLnBrk="1" fontAlgn="base" hangingPunct="1"/>
            <a:r>
              <a:rPr lang="en-US" alt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Không có đường thoát nước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04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>
            <a:extLst>
              <a:ext uri="{FF2B5EF4-FFF2-40B4-BE49-F238E27FC236}">
                <a16:creationId xmlns:a16="http://schemas.microsoft.com/office/drawing/2014/main" id="{E6F8CA24-6D78-A14A-8EE1-C1D9F6BB93F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Bùn ở Biển chết</a:t>
            </a:r>
          </a:p>
        </p:txBody>
      </p:sp>
      <p:pic>
        <p:nvPicPr>
          <p:cNvPr id="162818" name="Picture 3" descr="mudmenII">
            <a:extLst>
              <a:ext uri="{FF2B5EF4-FFF2-40B4-BE49-F238E27FC236}">
                <a16:creationId xmlns:a16="http://schemas.microsoft.com/office/drawing/2014/main" id="{B0E4E5A6-6DBA-554E-B88B-C763278CE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219200"/>
            <a:ext cx="3840162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700" name="Rectangle 4">
            <a:extLst>
              <a:ext uri="{FF2B5EF4-FFF2-40B4-BE49-F238E27FC236}">
                <a16:creationId xmlns:a16="http://schemas.microsoft.com/office/drawing/2014/main" id="{5BC2223D-A3F9-684F-AD72-0892A79312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5943600"/>
            <a:ext cx="4953000" cy="685800"/>
          </a:xfrm>
        </p:spPr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Rất tốt cho da (người ta nói)</a:t>
            </a:r>
          </a:p>
        </p:txBody>
      </p:sp>
      <p:pic>
        <p:nvPicPr>
          <p:cNvPr id="413701" name="Picture 5" descr="deadseamudman">
            <a:extLst>
              <a:ext uri="{FF2B5EF4-FFF2-40B4-BE49-F238E27FC236}">
                <a16:creationId xmlns:a16="http://schemas.microsoft.com/office/drawing/2014/main" id="{4BEE2CF5-26E8-2B4E-B4CD-FCF0F278B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95400"/>
            <a:ext cx="3373438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702" name="Rectangle 6">
            <a:extLst>
              <a:ext uri="{FF2B5EF4-FFF2-40B4-BE49-F238E27FC236}">
                <a16:creationId xmlns:a16="http://schemas.microsoft.com/office/drawing/2014/main" id="{2A53021B-84C2-1A4B-9ED9-B7E7B933F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5943600"/>
            <a:ext cx="4953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Bạn </a:t>
            </a:r>
            <a:r>
              <a:rPr lang="vi-VN" alt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đ</a:t>
            </a:r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ừng thoa nhiều quá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3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3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37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3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3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3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37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3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70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Picture 2" descr="DSC00627">
            <a:extLst>
              <a:ext uri="{FF2B5EF4-FFF2-40B4-BE49-F238E27FC236}">
                <a16:creationId xmlns:a16="http://schemas.microsoft.com/office/drawing/2014/main" id="{24774E9F-F371-AC43-9A05-5C2ACD128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5747" name="Rectangle 3">
            <a:extLst>
              <a:ext uri="{FF2B5EF4-FFF2-40B4-BE49-F238E27FC236}">
                <a16:creationId xmlns:a16="http://schemas.microsoft.com/office/drawing/2014/main" id="{7D7EE04E-89B0-5349-A534-186EC50C79F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32004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Rick, Randall, Tim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88D5E237-722C-0144-A4B0-B3BD95C63FF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Đồng Bằng Ven Biển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65322CE7-1CAC-AB43-B44F-830160492EF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2895600" cy="4525963"/>
          </a:xfrm>
        </p:spPr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Dải đất sa thạch  nhìn sang phía đông của vùng đất thấp.</a:t>
            </a:r>
          </a:p>
        </p:txBody>
      </p:sp>
      <p:pic>
        <p:nvPicPr>
          <p:cNvPr id="75779" name="Picture 4" descr="Caesarea">
            <a:extLst>
              <a:ext uri="{FF2B5EF4-FFF2-40B4-BE49-F238E27FC236}">
                <a16:creationId xmlns:a16="http://schemas.microsoft.com/office/drawing/2014/main" id="{67711AA2-E1EE-9C45-BF17-B57A194CA6BE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5200" y="1219200"/>
            <a:ext cx="5322888" cy="541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2" name="Rectangle 6">
            <a:extLst>
              <a:ext uri="{FF2B5EF4-FFF2-40B4-BE49-F238E27FC236}">
                <a16:creationId xmlns:a16="http://schemas.microsoft.com/office/drawing/2014/main" id="{FC2940A1-3216-8442-B14A-16A9A4E3E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57400"/>
            <a:ext cx="29718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3" name="Picture 2" descr="DSC00623">
            <a:extLst>
              <a:ext uri="{FF2B5EF4-FFF2-40B4-BE49-F238E27FC236}">
                <a16:creationId xmlns:a16="http://schemas.microsoft.com/office/drawing/2014/main" id="{6E5472F7-1B7B-E446-8AF4-8A2487515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7795" name="Rectangle 3">
            <a:extLst>
              <a:ext uri="{FF2B5EF4-FFF2-40B4-BE49-F238E27FC236}">
                <a16:creationId xmlns:a16="http://schemas.microsoft.com/office/drawing/2014/main" id="{1EEC58F8-E432-274A-A674-1C95C1FDADC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304800"/>
            <a:ext cx="2971800" cy="2057400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en-US" altLang="en-US" sz="3600">
                <a:ea typeface="ＭＳ Ｐゴシック" panose="020B0600070205080204" pitchFamily="34" charset="-128"/>
              </a:rPr>
              <a:t>Hơi xót nhưng đã lắm!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1" name="Picture 2" descr="DSC00624">
            <a:extLst>
              <a:ext uri="{FF2B5EF4-FFF2-40B4-BE49-F238E27FC236}">
                <a16:creationId xmlns:a16="http://schemas.microsoft.com/office/drawing/2014/main" id="{316CB9A4-3D90-3F44-9CBE-98DDCB551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43" name="Rectangle 3">
            <a:extLst>
              <a:ext uri="{FF2B5EF4-FFF2-40B4-BE49-F238E27FC236}">
                <a16:creationId xmlns:a16="http://schemas.microsoft.com/office/drawing/2014/main" id="{948F7803-E0B7-E54F-837D-AD5E0E21F2D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5715000"/>
            <a:ext cx="4114800" cy="1143000"/>
          </a:xfrm>
        </p:spPr>
        <p:txBody>
          <a:bodyPr/>
          <a:lstStyle/>
          <a:p>
            <a:pPr algn="l" eaLnBrk="1" hangingPunct="1"/>
            <a:r>
              <a:rPr lang="en-US" altLang="en-US">
                <a:ea typeface="ＭＳ Ｐゴシック" panose="020B0600070205080204" pitchFamily="34" charset="-128"/>
              </a:rPr>
              <a:t>Thích thiệt!?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>
            <a:extLst>
              <a:ext uri="{FF2B5EF4-FFF2-40B4-BE49-F238E27FC236}">
                <a16:creationId xmlns:a16="http://schemas.microsoft.com/office/drawing/2014/main" id="{94672713-A79A-114E-9BF3-0B9EC7DB8B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609600"/>
            <a:ext cx="4419600" cy="62484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Có 7 cuộn sách được tìm thấy trong năm 1947 và được xuất bản ngay sau đó.</a:t>
            </a:r>
          </a:p>
        </p:txBody>
      </p:sp>
      <p:pic>
        <p:nvPicPr>
          <p:cNvPr id="171010" name="Picture 3" descr="Community Rule">
            <a:extLst>
              <a:ext uri="{FF2B5EF4-FFF2-40B4-BE49-F238E27FC236}">
                <a16:creationId xmlns:a16="http://schemas.microsoft.com/office/drawing/2014/main" id="{C61A026C-0904-7947-9C3F-7D90307BE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86" r="50986" b="3999"/>
          <a:stretch>
            <a:fillRect/>
          </a:stretch>
        </p:blipFill>
        <p:spPr bwMode="auto">
          <a:xfrm>
            <a:off x="4791075" y="1905000"/>
            <a:ext cx="43529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7" name="Rectangle 5">
            <a:extLst>
              <a:ext uri="{FF2B5EF4-FFF2-40B4-BE49-F238E27FC236}">
                <a16:creationId xmlns:a16="http://schemas.microsoft.com/office/drawing/2014/main" id="{FEE2FD4A-97D1-2D47-ADB7-F09FB6E2DEA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724400" y="0"/>
            <a:ext cx="4191000" cy="19812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Lịch sử của những Cuộn Biển Chết</a:t>
            </a:r>
          </a:p>
        </p:txBody>
      </p:sp>
      <p:sp>
        <p:nvSpPr>
          <p:cNvPr id="218118" name="Text Box 6">
            <a:extLst>
              <a:ext uri="{FF2B5EF4-FFF2-40B4-BE49-F238E27FC236}">
                <a16:creationId xmlns:a16="http://schemas.microsoft.com/office/drawing/2014/main" id="{8A928239-CAD1-9A42-93A3-C2D842A9D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638" y="60325"/>
            <a:ext cx="53816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effectLst/>
                <a:latin typeface="Charcoal" pitchFamily="8" charset="0"/>
                <a:ea typeface="+mn-ea"/>
              </a:rPr>
              <a:t>71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8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8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8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8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>
            <a:extLst>
              <a:ext uri="{FF2B5EF4-FFF2-40B4-BE49-F238E27FC236}">
                <a16:creationId xmlns:a16="http://schemas.microsoft.com/office/drawing/2014/main" id="{46C0431A-6D26-E14B-A855-09DDBC38F33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724400" y="274638"/>
            <a:ext cx="4191000" cy="1706562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History of the Dead Sea Scrolls</a:t>
            </a:r>
          </a:p>
        </p:txBody>
      </p:sp>
      <p:pic>
        <p:nvPicPr>
          <p:cNvPr id="173058" name="Picture 4" descr="Community Rule">
            <a:extLst>
              <a:ext uri="{FF2B5EF4-FFF2-40B4-BE49-F238E27FC236}">
                <a16:creationId xmlns:a16="http://schemas.microsoft.com/office/drawing/2014/main" id="{18756423-6367-9347-875D-09E0F002E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86" r="50986" b="3999"/>
          <a:stretch>
            <a:fillRect/>
          </a:stretch>
        </p:blipFill>
        <p:spPr bwMode="auto">
          <a:xfrm>
            <a:off x="4791075" y="1905000"/>
            <a:ext cx="43529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>
            <a:extLst>
              <a:ext uri="{FF2B5EF4-FFF2-40B4-BE49-F238E27FC236}">
                <a16:creationId xmlns:a16="http://schemas.microsoft.com/office/drawing/2014/main" id="{1111B028-F6E5-8D47-B21B-27EA53BC00A6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2590800"/>
            <a:ext cx="3429000" cy="4267200"/>
            <a:chOff x="2736" y="1632"/>
            <a:chExt cx="2160" cy="2688"/>
          </a:xfrm>
        </p:grpSpPr>
        <p:pic>
          <p:nvPicPr>
            <p:cNvPr id="173062" name="Picture 7" descr="Bar Kochba Letter">
              <a:extLst>
                <a:ext uri="{FF2B5EF4-FFF2-40B4-BE49-F238E27FC236}">
                  <a16:creationId xmlns:a16="http://schemas.microsoft.com/office/drawing/2014/main" id="{327A88F9-4488-3F4A-9E57-867C8E1DC0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3" r="2493"/>
            <a:stretch>
              <a:fillRect/>
            </a:stretch>
          </p:blipFill>
          <p:spPr bwMode="auto">
            <a:xfrm>
              <a:off x="2736" y="1632"/>
              <a:ext cx="1824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0168" name="Line 8">
              <a:extLst>
                <a:ext uri="{FF2B5EF4-FFF2-40B4-BE49-F238E27FC236}">
                  <a16:creationId xmlns:a16="http://schemas.microsoft.com/office/drawing/2014/main" id="{592BE029-42E1-DD4E-BA5E-942AE17F34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2" y="3408"/>
              <a:ext cx="38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</p:grpSp>
      <p:sp>
        <p:nvSpPr>
          <p:cNvPr id="220169" name="Text Box 9">
            <a:extLst>
              <a:ext uri="{FF2B5EF4-FFF2-40B4-BE49-F238E27FC236}">
                <a16:creationId xmlns:a16="http://schemas.microsoft.com/office/drawing/2014/main" id="{5E33CED2-AD62-B54F-8BF4-681A9B3EC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638" y="60325"/>
            <a:ext cx="53816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effectLst/>
                <a:latin typeface="Charcoal" pitchFamily="8" charset="0"/>
                <a:ea typeface="+mn-ea"/>
              </a:rPr>
              <a:t>71</a:t>
            </a:r>
          </a:p>
        </p:txBody>
      </p:sp>
      <p:sp>
        <p:nvSpPr>
          <p:cNvPr id="220170" name="Rectangle 10">
            <a:extLst>
              <a:ext uri="{FF2B5EF4-FFF2-40B4-BE49-F238E27FC236}">
                <a16:creationId xmlns:a16="http://schemas.microsoft.com/office/drawing/2014/main" id="{BEE7F8BF-8DCE-A248-A6D2-6FB94F7BD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9600"/>
            <a:ext cx="44196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Wingdings" pitchFamily="2" charset="2"/>
              <a:buChar char="n"/>
            </a:pPr>
            <a:r>
              <a:rPr lang="en-US" alt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Có 7 cuộn sách được tìm thấy trong năm 1947 và được xuất bản ngay sau đó.</a:t>
            </a:r>
          </a:p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US" alt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Những lá thư của Bar Kochba (1952, 1960-61)</a:t>
            </a:r>
          </a:p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US" alt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Sau đó có hàng trăm Cuộn và 15,000 đoạn văn được tìm ra (1947-1956)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0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0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0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0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0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0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0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0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0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0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0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0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5" name="Picture 2" descr="DSS0003">
            <a:extLst>
              <a:ext uri="{FF2B5EF4-FFF2-40B4-BE49-F238E27FC236}">
                <a16:creationId xmlns:a16="http://schemas.microsoft.com/office/drawing/2014/main" id="{F564C9F9-09FD-CE47-9EBB-EFB9EDBF5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23100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1" name="Rectangle 3">
            <a:extLst>
              <a:ext uri="{FF2B5EF4-FFF2-40B4-BE49-F238E27FC236}">
                <a16:creationId xmlns:a16="http://schemas.microsoft.com/office/drawing/2014/main" id="{C3B6D723-E77E-E045-B98F-DF29C96D7C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10400" y="3276600"/>
            <a:ext cx="2133600" cy="3581400"/>
          </a:xfrm>
        </p:spPr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Often retrieving scrolls in the hills wasn</a:t>
            </a:r>
            <a:r>
              <a:rPr lang="ja-JP" altLang="en-US" sz="2800">
                <a:ea typeface="ＭＳ Ｐゴシック" panose="020B0600070205080204" pitchFamily="34" charset="-128"/>
              </a:rPr>
              <a:t>’</a:t>
            </a:r>
            <a:r>
              <a:rPr lang="en-US" altLang="ja-JP" sz="2800">
                <a:ea typeface="ＭＳ Ｐゴシック" panose="020B0600070205080204" pitchFamily="34" charset="-128"/>
              </a:rPr>
              <a:t>t easy</a:t>
            </a:r>
            <a:endParaRPr lang="en-US" altLang="en-US" sz="2800">
              <a:ea typeface="ＭＳ Ｐゴシック" panose="020B0600070205080204" pitchFamily="34" charset="-128"/>
            </a:endParaRPr>
          </a:p>
        </p:txBody>
      </p:sp>
      <p:sp>
        <p:nvSpPr>
          <p:cNvPr id="222212" name="Rectangle 4">
            <a:extLst>
              <a:ext uri="{FF2B5EF4-FFF2-40B4-BE49-F238E27FC236}">
                <a16:creationId xmlns:a16="http://schemas.microsoft.com/office/drawing/2014/main" id="{CB6B2873-E7F7-2445-85BF-6D4C6EE8C81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7010400" y="274638"/>
            <a:ext cx="2133600" cy="1401762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More Caves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>
            <a:extLst>
              <a:ext uri="{FF2B5EF4-FFF2-40B4-BE49-F238E27FC236}">
                <a16:creationId xmlns:a16="http://schemas.microsoft.com/office/drawing/2014/main" id="{11547527-C2F3-B348-B16A-0C590EAC00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4800600"/>
            <a:ext cx="3810000" cy="20574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Có những lúc tưởng chừng như không thể!</a:t>
            </a:r>
          </a:p>
        </p:txBody>
      </p:sp>
      <p:pic>
        <p:nvPicPr>
          <p:cNvPr id="177154" name="Picture 3" descr="DSS0004">
            <a:extLst>
              <a:ext uri="{FF2B5EF4-FFF2-40B4-BE49-F238E27FC236}">
                <a16:creationId xmlns:a16="http://schemas.microsoft.com/office/drawing/2014/main" id="{570C622D-6EE7-8D44-B50D-8E078E74D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88" y="0"/>
            <a:ext cx="50530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0" name="Rectangle 4">
            <a:extLst>
              <a:ext uri="{FF2B5EF4-FFF2-40B4-BE49-F238E27FC236}">
                <a16:creationId xmlns:a16="http://schemas.microsoft.com/office/drawing/2014/main" id="{D9765A4D-0FBD-BC4D-ADD1-70969D98CDB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3886200" cy="2773362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Cả một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công trình!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1" name="Picture 2" descr="scrolls">
            <a:extLst>
              <a:ext uri="{FF2B5EF4-FFF2-40B4-BE49-F238E27FC236}">
                <a16:creationId xmlns:a16="http://schemas.microsoft.com/office/drawing/2014/main" id="{A579AA97-404C-2A4A-8910-6EB047DF3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1571625"/>
            <a:ext cx="4791075" cy="37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2" name="Picture 3" descr="Qumran">
            <a:extLst>
              <a:ext uri="{FF2B5EF4-FFF2-40B4-BE49-F238E27FC236}">
                <a16:creationId xmlns:a16="http://schemas.microsoft.com/office/drawing/2014/main" id="{3C47DBC7-355A-5640-960A-50F2D8702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11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2" name="Rectangle 4" descr="Green marble">
            <a:extLst>
              <a:ext uri="{FF2B5EF4-FFF2-40B4-BE49-F238E27FC236}">
                <a16:creationId xmlns:a16="http://schemas.microsoft.com/office/drawing/2014/main" id="{15682597-AFA0-2A4C-A994-4B1387A18D9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114800" y="0"/>
            <a:ext cx="5029200" cy="1295400"/>
          </a:xfrm>
          <a:blipFill dpi="0" rotWithShape="1">
            <a:blip r:embed="rId5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en-US" altLang="en-US" sz="40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Di tích cộng đồng Qumran</a:t>
            </a: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FB4F2669-6376-144D-88AB-25909FEF195F}"/>
              </a:ext>
            </a:extLst>
          </p:cNvPr>
          <p:cNvGrpSpPr>
            <a:grpSpLocks/>
          </p:cNvGrpSpPr>
          <p:nvPr/>
        </p:nvGrpSpPr>
        <p:grpSpPr bwMode="auto">
          <a:xfrm>
            <a:off x="0" y="2667000"/>
            <a:ext cx="2286000" cy="4191000"/>
            <a:chOff x="0" y="1680"/>
            <a:chExt cx="1440" cy="2640"/>
          </a:xfrm>
        </p:grpSpPr>
        <p:pic>
          <p:nvPicPr>
            <p:cNvPr id="179205" name="Picture 6" descr="de Vaux">
              <a:extLst>
                <a:ext uri="{FF2B5EF4-FFF2-40B4-BE49-F238E27FC236}">
                  <a16:creationId xmlns:a16="http://schemas.microsoft.com/office/drawing/2014/main" id="{C6B24AC4-3516-BC42-BE82-51A098B419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5" t="8780" r="52271" b="37561"/>
            <a:stretch>
              <a:fillRect/>
            </a:stretch>
          </p:blipFill>
          <p:spPr bwMode="auto">
            <a:xfrm>
              <a:off x="0" y="1680"/>
              <a:ext cx="1440" cy="2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2695" name="Text Box 7">
              <a:extLst>
                <a:ext uri="{FF2B5EF4-FFF2-40B4-BE49-F238E27FC236}">
                  <a16:creationId xmlns:a16="http://schemas.microsoft.com/office/drawing/2014/main" id="{AD7585BD-B821-6F4D-A96F-4F1AF72542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" y="4052"/>
              <a:ext cx="708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</a:pPr>
              <a:r>
                <a:rPr lang="en-US" altLang="en-US" sz="20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De Vaux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>
            <a:extLst>
              <a:ext uri="{FF2B5EF4-FFF2-40B4-BE49-F238E27FC236}">
                <a16:creationId xmlns:a16="http://schemas.microsoft.com/office/drawing/2014/main" id="{69A9F5AC-DC81-0747-ACD4-DDCA332AB90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181600" y="274638"/>
            <a:ext cx="3581400" cy="3001962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Map of the Qumran Community</a:t>
            </a:r>
          </a:p>
        </p:txBody>
      </p:sp>
      <p:pic>
        <p:nvPicPr>
          <p:cNvPr id="181250" name="Picture 3" descr="Qumran BAR (Sep94), 30">
            <a:extLst>
              <a:ext uri="{FF2B5EF4-FFF2-40B4-BE49-F238E27FC236}">
                <a16:creationId xmlns:a16="http://schemas.microsoft.com/office/drawing/2014/main" id="{59C19A8F-F6D0-C241-8EA1-5F4AA2056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8" t="41441"/>
          <a:stretch>
            <a:fillRect/>
          </a:stretch>
        </p:blipFill>
        <p:spPr bwMode="auto">
          <a:xfrm>
            <a:off x="0" y="0"/>
            <a:ext cx="4997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1" name="Picture 4" descr="Qumran BAR (Sep94), 30">
            <a:extLst>
              <a:ext uri="{FF2B5EF4-FFF2-40B4-BE49-F238E27FC236}">
                <a16:creationId xmlns:a16="http://schemas.microsoft.com/office/drawing/2014/main" id="{13DA6540-7345-3A4B-9D79-FFCC5FDE4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19" b="78972"/>
          <a:stretch>
            <a:fillRect/>
          </a:stretch>
        </p:blipFill>
        <p:spPr bwMode="auto">
          <a:xfrm>
            <a:off x="4876800" y="3581400"/>
            <a:ext cx="288766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2" name="Picture 5" descr="Qumran BAR (Sep94), 30">
            <a:extLst>
              <a:ext uri="{FF2B5EF4-FFF2-40B4-BE49-F238E27FC236}">
                <a16:creationId xmlns:a16="http://schemas.microsoft.com/office/drawing/2014/main" id="{59C2130A-3AB1-B540-B859-546E745D9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36" r="67444" b="41441"/>
          <a:stretch>
            <a:fillRect/>
          </a:stretch>
        </p:blipFill>
        <p:spPr bwMode="auto">
          <a:xfrm>
            <a:off x="2667000" y="228600"/>
            <a:ext cx="1905000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3" name="Picture 6" descr="Qumran BAR (Sep94), 30">
            <a:extLst>
              <a:ext uri="{FF2B5EF4-FFF2-40B4-BE49-F238E27FC236}">
                <a16:creationId xmlns:a16="http://schemas.microsoft.com/office/drawing/2014/main" id="{EE0607CD-F7BC-FF49-9A4F-E06AC185D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6" t="3116" r="33586" b="89876"/>
          <a:stretch>
            <a:fillRect/>
          </a:stretch>
        </p:blipFill>
        <p:spPr bwMode="auto">
          <a:xfrm>
            <a:off x="457200" y="5638800"/>
            <a:ext cx="167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4" name="Picture 8" descr="Qumran BAR (Sep94), 30">
            <a:extLst>
              <a:ext uri="{FF2B5EF4-FFF2-40B4-BE49-F238E27FC236}">
                <a16:creationId xmlns:a16="http://schemas.microsoft.com/office/drawing/2014/main" id="{0BFB7AB5-F391-C54E-BA66-880308CA6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2" t="48148" r="41704" b="49249"/>
          <a:stretch>
            <a:fillRect/>
          </a:stretch>
        </p:blipFill>
        <p:spPr bwMode="auto">
          <a:xfrm>
            <a:off x="914400" y="9144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5" name="Picture 9" descr="Qumran BAR (Sep94), 30">
            <a:extLst>
              <a:ext uri="{FF2B5EF4-FFF2-40B4-BE49-F238E27FC236}">
                <a16:creationId xmlns:a16="http://schemas.microsoft.com/office/drawing/2014/main" id="{6F999544-4F31-5049-9C55-023D441FA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2" t="10411" r="85222" b="86987"/>
          <a:stretch>
            <a:fillRect/>
          </a:stretch>
        </p:blipFill>
        <p:spPr bwMode="auto">
          <a:xfrm>
            <a:off x="3962400" y="5334000"/>
            <a:ext cx="15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6" name="Picture 10" descr="Qumran BAR (Sep94), 30">
            <a:extLst>
              <a:ext uri="{FF2B5EF4-FFF2-40B4-BE49-F238E27FC236}">
                <a16:creationId xmlns:a16="http://schemas.microsoft.com/office/drawing/2014/main" id="{2A248427-9D7A-B349-8F84-685B502B3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2" t="10411" r="85222" b="87637"/>
          <a:stretch>
            <a:fillRect/>
          </a:stretch>
        </p:blipFill>
        <p:spPr bwMode="auto">
          <a:xfrm>
            <a:off x="1676400" y="4267200"/>
            <a:ext cx="152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7" name="Picture 11" descr="Qumran BAR (Sep94), 30">
            <a:extLst>
              <a:ext uri="{FF2B5EF4-FFF2-40B4-BE49-F238E27FC236}">
                <a16:creationId xmlns:a16="http://schemas.microsoft.com/office/drawing/2014/main" id="{581AE23F-8B5F-994E-979E-7C8AA34AD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2" t="11061" r="85222" b="87637"/>
          <a:stretch>
            <a:fillRect/>
          </a:stretch>
        </p:blipFill>
        <p:spPr bwMode="auto">
          <a:xfrm>
            <a:off x="1295400" y="26670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8" name="Picture 12" descr="Qumran BAR (Sep94), 30">
            <a:extLst>
              <a:ext uri="{FF2B5EF4-FFF2-40B4-BE49-F238E27FC236}">
                <a16:creationId xmlns:a16="http://schemas.microsoft.com/office/drawing/2014/main" id="{A7DCB4C3-482B-C848-919E-4B548DB37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2" t="11061" r="85222" b="87637"/>
          <a:stretch>
            <a:fillRect/>
          </a:stretch>
        </p:blipFill>
        <p:spPr bwMode="auto">
          <a:xfrm>
            <a:off x="3124200" y="4038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9" name="Picture 13" descr="Qumran BAR (Sep94), 30">
            <a:extLst>
              <a:ext uri="{FF2B5EF4-FFF2-40B4-BE49-F238E27FC236}">
                <a16:creationId xmlns:a16="http://schemas.microsoft.com/office/drawing/2014/main" id="{D3835434-0355-5A40-9A0E-1DAFE49F1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2" t="11061" r="85222" b="87637"/>
          <a:stretch>
            <a:fillRect/>
          </a:stretch>
        </p:blipFill>
        <p:spPr bwMode="auto">
          <a:xfrm>
            <a:off x="3276600" y="41910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60" name="Picture 14" descr="Qumran BAR (Sep94), 30">
            <a:extLst>
              <a:ext uri="{FF2B5EF4-FFF2-40B4-BE49-F238E27FC236}">
                <a16:creationId xmlns:a16="http://schemas.microsoft.com/office/drawing/2014/main" id="{D7B88E03-8AEF-F241-AC9A-E21AB4044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2" t="11061" r="85222" b="87637"/>
          <a:stretch>
            <a:fillRect/>
          </a:stretch>
        </p:blipFill>
        <p:spPr bwMode="auto">
          <a:xfrm>
            <a:off x="3429000" y="43434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61" name="Picture 15" descr="Qumran BAR (Sep94), 30">
            <a:extLst>
              <a:ext uri="{FF2B5EF4-FFF2-40B4-BE49-F238E27FC236}">
                <a16:creationId xmlns:a16="http://schemas.microsoft.com/office/drawing/2014/main" id="{EE429A1E-D965-4D46-86E5-961EABFB9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2" t="11061" r="85222" b="87637"/>
          <a:stretch>
            <a:fillRect/>
          </a:stretch>
        </p:blipFill>
        <p:spPr bwMode="auto">
          <a:xfrm>
            <a:off x="1371600" y="22860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62" name="Picture 16" descr="Qumran BAR (Sep94), 30">
            <a:extLst>
              <a:ext uri="{FF2B5EF4-FFF2-40B4-BE49-F238E27FC236}">
                <a16:creationId xmlns:a16="http://schemas.microsoft.com/office/drawing/2014/main" id="{AA6D9C9A-594B-B049-A732-691796169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2" t="11061" r="85222" b="87637"/>
          <a:stretch>
            <a:fillRect/>
          </a:stretch>
        </p:blipFill>
        <p:spPr bwMode="auto">
          <a:xfrm>
            <a:off x="1524000" y="289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53" name="Text Box 17">
            <a:extLst>
              <a:ext uri="{FF2B5EF4-FFF2-40B4-BE49-F238E27FC236}">
                <a16:creationId xmlns:a16="http://schemas.microsoft.com/office/drawing/2014/main" id="{99E57651-F8C1-A540-B15E-A6A304171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638" y="60325"/>
            <a:ext cx="53816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effectLst/>
                <a:latin typeface="Charcoal" pitchFamily="8" charset="0"/>
                <a:ea typeface="+mn-ea"/>
              </a:rPr>
              <a:t>74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7" name="Picture 2" descr="Qumran">
            <a:extLst>
              <a:ext uri="{FF2B5EF4-FFF2-40B4-BE49-F238E27FC236}">
                <a16:creationId xmlns:a16="http://schemas.microsoft.com/office/drawing/2014/main" id="{E3035CD7-B4E1-6B4B-9745-652DFA20A678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6" r="586" b="37706"/>
          <a:stretch>
            <a:fillRect/>
          </a:stretch>
        </p:blipFill>
        <p:spPr>
          <a:xfrm>
            <a:off x="0" y="0"/>
            <a:ext cx="7010400" cy="6858000"/>
          </a:xfrm>
        </p:spPr>
      </p:pic>
      <p:sp>
        <p:nvSpPr>
          <p:cNvPr id="246787" name="Rectangle 3">
            <a:extLst>
              <a:ext uri="{FF2B5EF4-FFF2-40B4-BE49-F238E27FC236}">
                <a16:creationId xmlns:a16="http://schemas.microsoft.com/office/drawing/2014/main" id="{2BC6A069-CE73-C84B-B1D7-C47F46B21CA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4876800" cy="8382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Tìm ra tại Qumran</a:t>
            </a:r>
          </a:p>
        </p:txBody>
      </p:sp>
      <p:pic>
        <p:nvPicPr>
          <p:cNvPr id="246789" name="Picture 5" descr="Table">
            <a:extLst>
              <a:ext uri="{FF2B5EF4-FFF2-40B4-BE49-F238E27FC236}">
                <a16:creationId xmlns:a16="http://schemas.microsoft.com/office/drawing/2014/main" id="{F1BC2DEB-54BB-D447-8F24-EECC95F02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38" y="838200"/>
            <a:ext cx="279876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790" name="Picture 6" descr="Qumran">
            <a:extLst>
              <a:ext uri="{FF2B5EF4-FFF2-40B4-BE49-F238E27FC236}">
                <a16:creationId xmlns:a16="http://schemas.microsoft.com/office/drawing/2014/main" id="{5270A78A-B806-D44D-A67E-96409F5BD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5" r="60130" b="47807"/>
          <a:stretch>
            <a:fillRect/>
          </a:stretch>
        </p:blipFill>
        <p:spPr bwMode="auto">
          <a:xfrm>
            <a:off x="4267200" y="1295400"/>
            <a:ext cx="2133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791" name="Picture 7" descr="Qumran">
            <a:extLst>
              <a:ext uri="{FF2B5EF4-FFF2-40B4-BE49-F238E27FC236}">
                <a16:creationId xmlns:a16="http://schemas.microsoft.com/office/drawing/2014/main" id="{1C99ECBD-22A3-DF43-8C57-3CA41D187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43" r="60130"/>
          <a:stretch>
            <a:fillRect/>
          </a:stretch>
        </p:blipFill>
        <p:spPr bwMode="auto">
          <a:xfrm>
            <a:off x="7010400" y="4922838"/>
            <a:ext cx="2133600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792" name="Picture 8" descr="Qumran BAR (Sep94), 30">
            <a:extLst>
              <a:ext uri="{FF2B5EF4-FFF2-40B4-BE49-F238E27FC236}">
                <a16:creationId xmlns:a16="http://schemas.microsoft.com/office/drawing/2014/main" id="{D267A478-6005-D347-8564-8D666097D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17"/>
          <a:stretch>
            <a:fillRect/>
          </a:stretch>
        </p:blipFill>
        <p:spPr bwMode="auto">
          <a:xfrm>
            <a:off x="0" y="4195763"/>
            <a:ext cx="3992563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6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6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6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6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6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6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6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6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6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6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6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6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6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6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6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6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nkwell0001">
            <a:extLst>
              <a:ext uri="{FF2B5EF4-FFF2-40B4-BE49-F238E27FC236}">
                <a16:creationId xmlns:a16="http://schemas.microsoft.com/office/drawing/2014/main" id="{91A1EA05-277E-7240-8BF0-6E514D1E6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"/>
          <a:stretch>
            <a:fillRect/>
          </a:stretch>
        </p:blipFill>
        <p:spPr bwMode="auto">
          <a:xfrm>
            <a:off x="1905000" y="609600"/>
            <a:ext cx="5811838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1687F2C6-E419-0648-A46B-06389987504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Đồng bằng Ven Biển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7139D147-2E7F-0243-842F-3C7CAE67107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124200" cy="609600"/>
          </a:xfrm>
        </p:spPr>
        <p:txBody>
          <a:bodyPr/>
          <a:lstStyle/>
          <a:p>
            <a:pPr eaLnBrk="1" hangingPunct="1">
              <a:buFont typeface="Wingdings" pitchFamily="8" charset="2"/>
              <a:buChar char="n"/>
              <a:defRPr/>
            </a:pPr>
            <a:r>
              <a:rPr lang="en-US" b="1" dirty="0" err="1">
                <a:ea typeface="+mn-ea"/>
                <a:cs typeface="+mn-cs"/>
              </a:rPr>
              <a:t>Tyrơ</a:t>
            </a:r>
            <a:endParaRPr lang="en-US" b="1" dirty="0">
              <a:ea typeface="+mn-ea"/>
              <a:cs typeface="+mn-cs"/>
            </a:endParaRPr>
          </a:p>
        </p:txBody>
      </p:sp>
      <p:pic>
        <p:nvPicPr>
          <p:cNvPr id="77827" name="Picture 5" descr="Tyre">
            <a:extLst>
              <a:ext uri="{FF2B5EF4-FFF2-40B4-BE49-F238E27FC236}">
                <a16:creationId xmlns:a16="http://schemas.microsoft.com/office/drawing/2014/main" id="{0DAE7173-3D19-684D-8DF1-BBA74CE9F6C4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219200"/>
            <a:ext cx="6934200" cy="5395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4" name="Rectangle 4">
            <a:extLst>
              <a:ext uri="{FF2B5EF4-FFF2-40B4-BE49-F238E27FC236}">
                <a16:creationId xmlns:a16="http://schemas.microsoft.com/office/drawing/2014/main" id="{B728C087-BB43-A94D-A17E-DCC533F92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33600"/>
            <a:ext cx="29718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369" name="Group 2">
            <a:extLst>
              <a:ext uri="{FF2B5EF4-FFF2-40B4-BE49-F238E27FC236}">
                <a16:creationId xmlns:a16="http://schemas.microsoft.com/office/drawing/2014/main" id="{98BE4C3E-B377-7245-A16D-81166C253710}"/>
              </a:ext>
            </a:extLst>
          </p:cNvPr>
          <p:cNvGrpSpPr>
            <a:grpSpLocks/>
          </p:cNvGrpSpPr>
          <p:nvPr/>
        </p:nvGrpSpPr>
        <p:grpSpPr bwMode="auto">
          <a:xfrm>
            <a:off x="0" y="1447800"/>
            <a:ext cx="9144000" cy="5059363"/>
            <a:chOff x="0" y="1133"/>
            <a:chExt cx="5760" cy="3187"/>
          </a:xfrm>
        </p:grpSpPr>
        <p:pic>
          <p:nvPicPr>
            <p:cNvPr id="186378" name="Picture 3" descr="Qumran">
              <a:extLst>
                <a:ext uri="{FF2B5EF4-FFF2-40B4-BE49-F238E27FC236}">
                  <a16:creationId xmlns:a16="http://schemas.microsoft.com/office/drawing/2014/main" id="{8E685C76-27FA-034A-A884-2250E74167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251"/>
            <a:stretch>
              <a:fillRect/>
            </a:stretch>
          </p:blipFill>
          <p:spPr bwMode="auto">
            <a:xfrm>
              <a:off x="0" y="1133"/>
              <a:ext cx="5760" cy="3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8836" name="Rectangle 4">
              <a:extLst>
                <a:ext uri="{FF2B5EF4-FFF2-40B4-BE49-F238E27FC236}">
                  <a16:creationId xmlns:a16="http://schemas.microsoft.com/office/drawing/2014/main" id="{86BFF61A-8644-9A4D-9B88-8CD0AA0074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3744"/>
              <a:ext cx="2736" cy="576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  <p:sp>
          <p:nvSpPr>
            <p:cNvPr id="248837" name="Rectangle 5">
              <a:extLst>
                <a:ext uri="{FF2B5EF4-FFF2-40B4-BE49-F238E27FC236}">
                  <a16:creationId xmlns:a16="http://schemas.microsoft.com/office/drawing/2014/main" id="{0123B980-F606-0748-81A8-94707852AF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936"/>
              <a:ext cx="1536" cy="384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</p:grpSp>
      <p:pic>
        <p:nvPicPr>
          <p:cNvPr id="248838" name="Picture 6" descr="Qumran0001">
            <a:extLst>
              <a:ext uri="{FF2B5EF4-FFF2-40B4-BE49-F238E27FC236}">
                <a16:creationId xmlns:a16="http://schemas.microsoft.com/office/drawing/2014/main" id="{0F435FC3-9D70-7B47-9CF4-EBDDC3253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93" r="52751" b="-481"/>
          <a:stretch>
            <a:fillRect/>
          </a:stretch>
        </p:blipFill>
        <p:spPr bwMode="auto">
          <a:xfrm>
            <a:off x="2633663" y="6059488"/>
            <a:ext cx="1676400" cy="3048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8839" name="Rectangle 7">
            <a:extLst>
              <a:ext uri="{FF2B5EF4-FFF2-40B4-BE49-F238E27FC236}">
                <a16:creationId xmlns:a16="http://schemas.microsoft.com/office/drawing/2014/main" id="{C0E17ADB-B78C-3840-8B8F-B8474C3A363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048000" y="76200"/>
            <a:ext cx="5867400" cy="1295400"/>
          </a:xfrm>
        </p:spPr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Cộng đồng Qumran</a:t>
            </a:r>
          </a:p>
        </p:txBody>
      </p:sp>
      <p:sp>
        <p:nvSpPr>
          <p:cNvPr id="248840" name="AutoShape 8">
            <a:extLst>
              <a:ext uri="{FF2B5EF4-FFF2-40B4-BE49-F238E27FC236}">
                <a16:creationId xmlns:a16="http://schemas.microsoft.com/office/drawing/2014/main" id="{8082BEC2-0FD4-1648-B168-1B2A2F3E2F53}"/>
              </a:ext>
            </a:extLst>
          </p:cNvPr>
          <p:cNvSpPr>
            <a:spLocks noChangeArrowheads="1"/>
          </p:cNvSpPr>
          <p:nvPr/>
        </p:nvSpPr>
        <p:spPr bwMode="auto">
          <a:xfrm rot="2447679" flipH="1" flipV="1">
            <a:off x="3276600" y="4016375"/>
            <a:ext cx="900113" cy="319088"/>
          </a:xfrm>
          <a:prstGeom prst="parallelogram">
            <a:avLst>
              <a:gd name="adj" fmla="val 70522"/>
            </a:avLst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aramond" pitchFamily="8" charset="0"/>
              <a:ea typeface="+mn-ea"/>
            </a:endParaRPr>
          </a:p>
        </p:txBody>
      </p:sp>
      <p:pic>
        <p:nvPicPr>
          <p:cNvPr id="248841" name="Picture 9" descr="Qumran0001">
            <a:extLst>
              <a:ext uri="{FF2B5EF4-FFF2-40B4-BE49-F238E27FC236}">
                <a16:creationId xmlns:a16="http://schemas.microsoft.com/office/drawing/2014/main" id="{803EC418-6DF9-D04F-9A3D-5841011F9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6" t="84808"/>
          <a:stretch>
            <a:fillRect/>
          </a:stretch>
        </p:blipFill>
        <p:spPr bwMode="auto">
          <a:xfrm>
            <a:off x="4419600" y="5145088"/>
            <a:ext cx="1795463" cy="125571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8842" name="Picture 10" descr="Qumran0001">
            <a:extLst>
              <a:ext uri="{FF2B5EF4-FFF2-40B4-BE49-F238E27FC236}">
                <a16:creationId xmlns:a16="http://schemas.microsoft.com/office/drawing/2014/main" id="{57FC802F-7352-5443-87B7-A11785F67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20" r="50023" b="38026"/>
          <a:stretch>
            <a:fillRect/>
          </a:stretch>
        </p:blipFill>
        <p:spPr bwMode="auto">
          <a:xfrm>
            <a:off x="7513638" y="4419600"/>
            <a:ext cx="1346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43" name="Picture 11" descr="Qumran0001">
            <a:extLst>
              <a:ext uri="{FF2B5EF4-FFF2-40B4-BE49-F238E27FC236}">
                <a16:creationId xmlns:a16="http://schemas.microsoft.com/office/drawing/2014/main" id="{49D5C2D4-E84D-D04F-A1B5-02C7CE04B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1" r="50023" b="70502"/>
          <a:stretch>
            <a:fillRect/>
          </a:stretch>
        </p:blipFill>
        <p:spPr bwMode="auto">
          <a:xfrm>
            <a:off x="1066800" y="381000"/>
            <a:ext cx="116363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44" name="Line 12">
            <a:extLst>
              <a:ext uri="{FF2B5EF4-FFF2-40B4-BE49-F238E27FC236}">
                <a16:creationId xmlns:a16="http://schemas.microsoft.com/office/drawing/2014/main" id="{A7D83F80-E216-BF48-A1F0-09BC15D9B18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267200" y="4343400"/>
            <a:ext cx="3352800" cy="914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US">
              <a:latin typeface="Garamond" pitchFamily="8" charset="0"/>
              <a:ea typeface="+mn-ea"/>
            </a:endParaRPr>
          </a:p>
        </p:txBody>
      </p:sp>
      <p:sp>
        <p:nvSpPr>
          <p:cNvPr id="248846" name="Text Box 14">
            <a:extLst>
              <a:ext uri="{FF2B5EF4-FFF2-40B4-BE49-F238E27FC236}">
                <a16:creationId xmlns:a16="http://schemas.microsoft.com/office/drawing/2014/main" id="{673381C5-1FC0-8F43-AA66-65BE2C101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638" y="60325"/>
            <a:ext cx="53816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effectLst/>
                <a:latin typeface="Charcoal" pitchFamily="8" charset="0"/>
                <a:ea typeface="+mn-ea"/>
              </a:rPr>
              <a:t>75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8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8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8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8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8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8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8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8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48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4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 descr="dsmap">
            <a:extLst>
              <a:ext uri="{FF2B5EF4-FFF2-40B4-BE49-F238E27FC236}">
                <a16:creationId xmlns:a16="http://schemas.microsoft.com/office/drawing/2014/main" id="{7C820EFB-E0E0-2047-BE32-8814316E5805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4"/>
          <a:stretch>
            <a:fillRect/>
          </a:stretch>
        </p:blipFill>
        <p:spPr>
          <a:xfrm>
            <a:off x="4000500" y="609600"/>
            <a:ext cx="5143500" cy="6629400"/>
          </a:xfrm>
        </p:spPr>
      </p:pic>
      <p:sp>
        <p:nvSpPr>
          <p:cNvPr id="250883" name="Rectangle 3">
            <a:extLst>
              <a:ext uri="{FF2B5EF4-FFF2-40B4-BE49-F238E27FC236}">
                <a16:creationId xmlns:a16="http://schemas.microsoft.com/office/drawing/2014/main" id="{C7EDB525-EBAA-5B48-93DF-B6356D43E07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629400" cy="914400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Người Essenes là ai?</a:t>
            </a:r>
          </a:p>
        </p:txBody>
      </p:sp>
      <p:sp>
        <p:nvSpPr>
          <p:cNvPr id="250884" name="Rectangle 4">
            <a:extLst>
              <a:ext uri="{FF2B5EF4-FFF2-40B4-BE49-F238E27FC236}">
                <a16:creationId xmlns:a16="http://schemas.microsoft.com/office/drawing/2014/main" id="{3786B650-C01D-3645-9C19-9C9D23E1F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343400"/>
            <a:ext cx="1371600" cy="38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aramond" pitchFamily="8" charset="0"/>
              <a:ea typeface="+mn-ea"/>
            </a:endParaRPr>
          </a:p>
        </p:txBody>
      </p:sp>
      <p:grpSp>
        <p:nvGrpSpPr>
          <p:cNvPr id="188420" name="Group 5">
            <a:extLst>
              <a:ext uri="{FF2B5EF4-FFF2-40B4-BE49-F238E27FC236}">
                <a16:creationId xmlns:a16="http://schemas.microsoft.com/office/drawing/2014/main" id="{FC0AA2DD-A3EB-3748-AED2-8FA1A5EC7B58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5105400"/>
            <a:ext cx="3124200" cy="1752600"/>
            <a:chOff x="1008" y="3216"/>
            <a:chExt cx="1968" cy="1104"/>
          </a:xfrm>
        </p:grpSpPr>
        <p:pic>
          <p:nvPicPr>
            <p:cNvPr id="188423" name="Picture 6" descr="Qumran0001">
              <a:extLst>
                <a:ext uri="{FF2B5EF4-FFF2-40B4-BE49-F238E27FC236}">
                  <a16:creationId xmlns:a16="http://schemas.microsoft.com/office/drawing/2014/main" id="{273C4B10-24C4-F048-AA62-7937AAEB88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606" r="11946" b="15192"/>
            <a:stretch>
              <a:fillRect/>
            </a:stretch>
          </p:blipFill>
          <p:spPr bwMode="auto">
            <a:xfrm>
              <a:off x="1008" y="3216"/>
              <a:ext cx="196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0887" name="Rectangle 7">
              <a:extLst>
                <a:ext uri="{FF2B5EF4-FFF2-40B4-BE49-F238E27FC236}">
                  <a16:creationId xmlns:a16="http://schemas.microsoft.com/office/drawing/2014/main" id="{007BE3BB-4D27-7344-A3AF-C62D103B19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3216"/>
              <a:ext cx="864" cy="240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</p:grpSp>
      <p:sp>
        <p:nvSpPr>
          <p:cNvPr id="250888" name="Rectangle 8">
            <a:extLst>
              <a:ext uri="{FF2B5EF4-FFF2-40B4-BE49-F238E27FC236}">
                <a16:creationId xmlns:a16="http://schemas.microsoft.com/office/drawing/2014/main" id="{06E65B4C-5A54-BF46-885E-575C27C0A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4400"/>
            <a:ext cx="4038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US" alt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Phía bắc của Ên Ghêđi (Pliny the Elder)</a:t>
            </a:r>
          </a:p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US" alt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Không kết hôn (Josephus)</a:t>
            </a:r>
          </a:p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endParaRPr lang="en-US" altLang="en-US" sz="32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0890" name="Text Box 10">
            <a:extLst>
              <a:ext uri="{FF2B5EF4-FFF2-40B4-BE49-F238E27FC236}">
                <a16:creationId xmlns:a16="http://schemas.microsoft.com/office/drawing/2014/main" id="{895B311C-4153-1347-92A4-66A9FE866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638" y="60325"/>
            <a:ext cx="538162" cy="473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effectLst/>
                <a:latin typeface="Charcoal" pitchFamily="8" charset="0"/>
                <a:ea typeface="+mn-ea"/>
              </a:rPr>
              <a:t>76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0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0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08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5" name="Picture 2" descr="Essenes">
            <a:extLst>
              <a:ext uri="{FF2B5EF4-FFF2-40B4-BE49-F238E27FC236}">
                <a16:creationId xmlns:a16="http://schemas.microsoft.com/office/drawing/2014/main" id="{672968DA-F578-3C41-8BE3-F79C0A518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5" y="0"/>
            <a:ext cx="5000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1" name="Rectangle 3">
            <a:extLst>
              <a:ext uri="{FF2B5EF4-FFF2-40B4-BE49-F238E27FC236}">
                <a16:creationId xmlns:a16="http://schemas.microsoft.com/office/drawing/2014/main" id="{DE2B6651-45C7-834D-85DE-E822237052E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629400" cy="914400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Người Essenes là ai?</a:t>
            </a:r>
          </a:p>
        </p:txBody>
      </p:sp>
      <p:sp>
        <p:nvSpPr>
          <p:cNvPr id="252932" name="Rectangle 4">
            <a:extLst>
              <a:ext uri="{FF2B5EF4-FFF2-40B4-BE49-F238E27FC236}">
                <a16:creationId xmlns:a16="http://schemas.microsoft.com/office/drawing/2014/main" id="{2A4708AB-6625-2047-BF80-57122C38E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343400"/>
            <a:ext cx="1371600" cy="38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aramond" pitchFamily="8" charset="0"/>
              <a:ea typeface="+mn-ea"/>
            </a:endParaRPr>
          </a:p>
        </p:txBody>
      </p:sp>
      <p:grpSp>
        <p:nvGrpSpPr>
          <p:cNvPr id="190468" name="Group 5">
            <a:extLst>
              <a:ext uri="{FF2B5EF4-FFF2-40B4-BE49-F238E27FC236}">
                <a16:creationId xmlns:a16="http://schemas.microsoft.com/office/drawing/2014/main" id="{B24B9AB5-D154-3542-9B95-49947415561C}"/>
              </a:ext>
            </a:extLst>
          </p:cNvPr>
          <p:cNvGrpSpPr>
            <a:grpSpLocks/>
          </p:cNvGrpSpPr>
          <p:nvPr/>
        </p:nvGrpSpPr>
        <p:grpSpPr bwMode="auto">
          <a:xfrm>
            <a:off x="990600" y="4800600"/>
            <a:ext cx="3124200" cy="1752600"/>
            <a:chOff x="1008" y="3216"/>
            <a:chExt cx="1968" cy="1104"/>
          </a:xfrm>
        </p:grpSpPr>
        <p:pic>
          <p:nvPicPr>
            <p:cNvPr id="190472" name="Picture 6" descr="Qumran0001">
              <a:extLst>
                <a:ext uri="{FF2B5EF4-FFF2-40B4-BE49-F238E27FC236}">
                  <a16:creationId xmlns:a16="http://schemas.microsoft.com/office/drawing/2014/main" id="{67EB5A23-5078-7640-BDF8-37B0A09EDD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606" r="11946" b="15192"/>
            <a:stretch>
              <a:fillRect/>
            </a:stretch>
          </p:blipFill>
          <p:spPr bwMode="auto">
            <a:xfrm>
              <a:off x="1008" y="3216"/>
              <a:ext cx="196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2935" name="Rectangle 7">
              <a:extLst>
                <a:ext uri="{FF2B5EF4-FFF2-40B4-BE49-F238E27FC236}">
                  <a16:creationId xmlns:a16="http://schemas.microsoft.com/office/drawing/2014/main" id="{EF4EE511-2991-B740-BC1B-F458A4D80A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3216"/>
              <a:ext cx="864" cy="240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</a:endParaRPr>
            </a:p>
          </p:txBody>
        </p:sp>
      </p:grpSp>
      <p:sp>
        <p:nvSpPr>
          <p:cNvPr id="252936" name="Rectangle 8">
            <a:extLst>
              <a:ext uri="{FF2B5EF4-FFF2-40B4-BE49-F238E27FC236}">
                <a16:creationId xmlns:a16="http://schemas.microsoft.com/office/drawing/2014/main" id="{92F02636-F23A-124E-AB77-8DA3816BE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4400"/>
            <a:ext cx="4038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US" alt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Phía Bắc của Ên Ghêđi (Pliny the Elder)</a:t>
            </a:r>
          </a:p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US" alt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Không kết hôn (Josephus)</a:t>
            </a:r>
          </a:p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US" alt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Chép Kinh Thánh </a:t>
            </a:r>
          </a:p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US" alt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Những tác phẩm</a:t>
            </a:r>
          </a:p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endParaRPr lang="en-US" altLang="en-US" sz="32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52937" name="Picture 9" descr="Inkwell">
            <a:extLst>
              <a:ext uri="{FF2B5EF4-FFF2-40B4-BE49-F238E27FC236}">
                <a16:creationId xmlns:a16="http://schemas.microsoft.com/office/drawing/2014/main" id="{C99E1EE5-0800-0241-8452-771EC273C2D3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15138" y="3505200"/>
            <a:ext cx="2405062" cy="3429000"/>
          </a:xfrm>
        </p:spPr>
      </p:pic>
      <p:sp>
        <p:nvSpPr>
          <p:cNvPr id="252940" name="Text Box 12">
            <a:extLst>
              <a:ext uri="{FF2B5EF4-FFF2-40B4-BE49-F238E27FC236}">
                <a16:creationId xmlns:a16="http://schemas.microsoft.com/office/drawing/2014/main" id="{6562CE64-AECF-A044-A409-7A82F4A47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638" y="60325"/>
            <a:ext cx="538162" cy="473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bg2"/>
                </a:solidFill>
                <a:effectLst/>
                <a:latin typeface="Charcoal" pitchFamily="8" charset="0"/>
                <a:ea typeface="+mn-ea"/>
              </a:rPr>
              <a:t>76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29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52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529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>
            <a:extLst>
              <a:ext uri="{FF2B5EF4-FFF2-40B4-BE49-F238E27FC236}">
                <a16:creationId xmlns:a16="http://schemas.microsoft.com/office/drawing/2014/main" id="{46144CF4-ADC8-E34B-A96B-78E9768F70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2743200" cy="48768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Các Thầy Tế lễ Thượng phẩm thối nát</a:t>
            </a:r>
          </a:p>
        </p:txBody>
      </p:sp>
      <p:sp>
        <p:nvSpPr>
          <p:cNvPr id="254979" name="Rectangle 3">
            <a:extLst>
              <a:ext uri="{FF2B5EF4-FFF2-40B4-BE49-F238E27FC236}">
                <a16:creationId xmlns:a16="http://schemas.microsoft.com/office/drawing/2014/main" id="{350FDAD0-9AE7-D44F-9D50-F0DA1C695CB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76200" y="0"/>
            <a:ext cx="6934200" cy="914400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Vì sao có người Essenes?</a:t>
            </a:r>
          </a:p>
        </p:txBody>
      </p:sp>
      <p:pic>
        <p:nvPicPr>
          <p:cNvPr id="192515" name="Picture 4" descr="High Priest0002">
            <a:extLst>
              <a:ext uri="{FF2B5EF4-FFF2-40B4-BE49-F238E27FC236}">
                <a16:creationId xmlns:a16="http://schemas.microsoft.com/office/drawing/2014/main" id="{C28C7155-DD2A-024E-A237-4CEE73E49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1265238"/>
            <a:ext cx="4937125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6" name="Rectangle 5">
            <a:extLst>
              <a:ext uri="{FF2B5EF4-FFF2-40B4-BE49-F238E27FC236}">
                <a16:creationId xmlns:a16="http://schemas.microsoft.com/office/drawing/2014/main" id="{240BD5C6-9B52-544A-ACBC-F0A511284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4648200"/>
            <a:ext cx="5943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en-US" sz="2400" b="1">
                <a:effectLst/>
                <a:latin typeface="Times New Roman" panose="02020603050405020304" pitchFamily="18" charset="0"/>
              </a:rPr>
              <a:t>Anne &amp; Caiphe thời </a:t>
            </a:r>
            <a:r>
              <a:rPr lang="vi-VN" altLang="en-US" sz="2400" b="1">
                <a:effectLst/>
                <a:latin typeface="Times New Roman" panose="02020603050405020304" pitchFamily="18" charset="0"/>
              </a:rPr>
              <a:t>Tân Ước</a:t>
            </a:r>
            <a:r>
              <a:rPr lang="en-US" altLang="en-US" sz="2400" b="1">
                <a:effectLst/>
                <a:latin typeface="Times New Roman" panose="02020603050405020304" pitchFamily="18" charset="0"/>
              </a:rPr>
              <a:t> tiếp tục sự thối nát có từ thời Jason và Menelaus (175 TC).  Nên những người Essenes  rút vào sa mạc trong thời cai trị của  </a:t>
            </a:r>
            <a:r>
              <a:rPr lang="en-US" altLang="zh-CN" sz="2400" b="1">
                <a:effectLst/>
                <a:latin typeface="Times New Roman" panose="02020603050405020304" pitchFamily="18" charset="0"/>
              </a:rPr>
              <a:t>Simon (143-135 TC) </a:t>
            </a:r>
            <a:endParaRPr lang="en-US" altLang="en-US" sz="2400" b="1">
              <a:effectLst/>
              <a:latin typeface="Times New Roman" panose="02020603050405020304" pitchFamily="18" charset="0"/>
            </a:endParaRPr>
          </a:p>
        </p:txBody>
      </p:sp>
      <p:sp>
        <p:nvSpPr>
          <p:cNvPr id="254983" name="Text Box 7">
            <a:extLst>
              <a:ext uri="{FF2B5EF4-FFF2-40B4-BE49-F238E27FC236}">
                <a16:creationId xmlns:a16="http://schemas.microsoft.com/office/drawing/2014/main" id="{164E94AD-D061-844B-946F-B455C86FE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638" y="60325"/>
            <a:ext cx="538162" cy="473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effectLst/>
                <a:latin typeface="Charcoal" pitchFamily="8" charset="0"/>
                <a:ea typeface="+mn-ea"/>
              </a:rPr>
              <a:t>76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1" name="Picture 2" descr="deadseascrolls">
            <a:extLst>
              <a:ext uri="{FF2B5EF4-FFF2-40B4-BE49-F238E27FC236}">
                <a16:creationId xmlns:a16="http://schemas.microsoft.com/office/drawing/2014/main" id="{04B05C93-C304-0D48-AC38-A4E5522D9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5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267" name="Rectangle 3">
            <a:extLst>
              <a:ext uri="{FF2B5EF4-FFF2-40B4-BE49-F238E27FC236}">
                <a16:creationId xmlns:a16="http://schemas.microsoft.com/office/drawing/2014/main" id="{4EBEA14D-A162-BC44-A2F1-862C65383C8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11125" y="274638"/>
            <a:ext cx="9032875" cy="1143000"/>
          </a:xfrm>
        </p:spPr>
        <p:txBody>
          <a:bodyPr/>
          <a:lstStyle/>
          <a:p>
            <a:pPr eaLnBrk="1" hangingPunct="1"/>
            <a:r>
              <a:rPr lang="en-US" altLang="en-US" sz="4800">
                <a:ea typeface="ＭＳ Ｐゴシック" panose="020B0600070205080204" pitchFamily="34" charset="-128"/>
              </a:rPr>
              <a:t>Những Cuộn nào được tìm thấy?</a:t>
            </a:r>
          </a:p>
        </p:txBody>
      </p:sp>
      <p:sp>
        <p:nvSpPr>
          <p:cNvPr id="267270" name="Text Box 6">
            <a:extLst>
              <a:ext uri="{FF2B5EF4-FFF2-40B4-BE49-F238E27FC236}">
                <a16:creationId xmlns:a16="http://schemas.microsoft.com/office/drawing/2014/main" id="{894A3D24-A0F5-3E4D-A6F9-EA2FE353A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638" y="60325"/>
            <a:ext cx="538162" cy="473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effectLst/>
                <a:latin typeface="Charcoal" pitchFamily="8" charset="0"/>
                <a:ea typeface="+mn-ea"/>
              </a:rPr>
              <a:t>77</a:t>
            </a:r>
          </a:p>
        </p:txBody>
      </p:sp>
      <p:sp>
        <p:nvSpPr>
          <p:cNvPr id="267271" name="Rectangle 7">
            <a:extLst>
              <a:ext uri="{FF2B5EF4-FFF2-40B4-BE49-F238E27FC236}">
                <a16:creationId xmlns:a16="http://schemas.microsoft.com/office/drawing/2014/main" id="{095A1AE7-7C2E-7949-9881-153324022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371600"/>
            <a:ext cx="8686800" cy="577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609600" indent="-609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990600" indent="-5334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Tất cả sách </a:t>
            </a:r>
            <a:r>
              <a:rPr lang="vi-VN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Cựu Ước</a:t>
            </a: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 ngoại trừ Êxơtê</a:t>
            </a:r>
          </a:p>
          <a:p>
            <a:pPr eaLnBrk="1" fontAlgn="base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Thứ kinh và Ngụy thư</a:t>
            </a:r>
          </a:p>
          <a:p>
            <a:pPr eaLnBrk="1" fontAlgn="base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Sách Giải nghĩa</a:t>
            </a:r>
          </a:p>
          <a:p>
            <a:pPr eaLnBrk="1" fontAlgn="base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Bộ sưu tập những đoạn </a:t>
            </a:r>
            <a:r>
              <a:rPr lang="vi-VN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Cựu Ước</a:t>
            </a: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 theo chủ đề</a:t>
            </a:r>
          </a:p>
          <a:p>
            <a:pPr eaLnBrk="1" fontAlgn="base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Các tác phẩm tôn giáo</a:t>
            </a:r>
          </a:p>
          <a:p>
            <a:pPr lvl="1" eaLnBrk="1" fontAlgn="base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</a:pPr>
            <a:r>
              <a:rPr lang="en-US" altLang="en-US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Sách Giáo khoa về Kỷ luật</a:t>
            </a:r>
          </a:p>
          <a:p>
            <a:pPr lvl="1" eaLnBrk="1" fontAlgn="base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</a:pPr>
            <a:r>
              <a:rPr lang="en-US" altLang="en-US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Cuộn Đền Thờ</a:t>
            </a:r>
          </a:p>
          <a:p>
            <a:pPr lvl="1" eaLnBrk="1" fontAlgn="base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</a:pPr>
            <a:r>
              <a:rPr lang="en-US" altLang="en-US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Cuộn Chiến tranh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71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>
            <a:extLst>
              <a:ext uri="{FF2B5EF4-FFF2-40B4-BE49-F238E27FC236}">
                <a16:creationId xmlns:a16="http://schemas.microsoft.com/office/drawing/2014/main" id="{56132807-EDE5-A84B-B91A-2DEF0FFD23D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5334000" cy="124936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Copper Scrolls</a:t>
            </a:r>
          </a:p>
        </p:txBody>
      </p:sp>
      <p:sp>
        <p:nvSpPr>
          <p:cNvPr id="269315" name="Rectangle 3">
            <a:extLst>
              <a:ext uri="{FF2B5EF4-FFF2-40B4-BE49-F238E27FC236}">
                <a16:creationId xmlns:a16="http://schemas.microsoft.com/office/drawing/2014/main" id="{AE694A0F-3967-E84E-994C-A8DC558B1C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5638800"/>
            <a:ext cx="4876800" cy="12192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Provide detailed plans for the third temple</a:t>
            </a:r>
          </a:p>
        </p:txBody>
      </p:sp>
      <p:pic>
        <p:nvPicPr>
          <p:cNvPr id="196611" name="Picture 4" descr="scrolls">
            <a:extLst>
              <a:ext uri="{FF2B5EF4-FFF2-40B4-BE49-F238E27FC236}">
                <a16:creationId xmlns:a16="http://schemas.microsoft.com/office/drawing/2014/main" id="{8FA5832D-8439-4341-AF08-17B9B8506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58674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9317" name="Picture 5">
            <a:extLst>
              <a:ext uri="{FF2B5EF4-FFF2-40B4-BE49-F238E27FC236}">
                <a16:creationId xmlns:a16="http://schemas.microsoft.com/office/drawing/2014/main" id="{EF3956A9-7EDC-E449-B8CC-A3F82BE06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t="38799" b="475"/>
          <a:stretch>
            <a:fillRect/>
          </a:stretch>
        </p:blipFill>
        <p:spPr bwMode="auto">
          <a:xfrm>
            <a:off x="5257800" y="1371600"/>
            <a:ext cx="3886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9318" name="Picture 6">
            <a:extLst>
              <a:ext uri="{FF2B5EF4-FFF2-40B4-BE49-F238E27FC236}">
                <a16:creationId xmlns:a16="http://schemas.microsoft.com/office/drawing/2014/main" id="{8D95B2E6-7909-BD47-9813-2F44A1A31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 t="5061" r="16667" b="64575"/>
          <a:stretch>
            <a:fillRect/>
          </a:stretch>
        </p:blipFill>
        <p:spPr bwMode="auto">
          <a:xfrm>
            <a:off x="6477000" y="0"/>
            <a:ext cx="2667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9320" name="Text Box 8">
            <a:extLst>
              <a:ext uri="{FF2B5EF4-FFF2-40B4-BE49-F238E27FC236}">
                <a16:creationId xmlns:a16="http://schemas.microsoft.com/office/drawing/2014/main" id="{7E5B7FFB-CBEA-544E-9CF6-B4C4340D6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638" y="60325"/>
            <a:ext cx="538162" cy="473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effectLst/>
                <a:latin typeface="Charcoal" pitchFamily="8" charset="0"/>
                <a:ea typeface="+mn-ea"/>
              </a:rPr>
              <a:t>78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69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69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269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15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7" name="Picture 2" descr="deadseascrolls">
            <a:extLst>
              <a:ext uri="{FF2B5EF4-FFF2-40B4-BE49-F238E27FC236}">
                <a16:creationId xmlns:a16="http://schemas.microsoft.com/office/drawing/2014/main" id="{56341B3C-2BB8-1345-BDD1-5546714D2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5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3" name="Rectangle 3">
            <a:extLst>
              <a:ext uri="{FF2B5EF4-FFF2-40B4-BE49-F238E27FC236}">
                <a16:creationId xmlns:a16="http://schemas.microsoft.com/office/drawing/2014/main" id="{9E6DAEEC-CC8A-3647-B492-867164B2B4E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4800">
                <a:ea typeface="ＭＳ Ｐゴシック" panose="020B0600070205080204" pitchFamily="34" charset="-128"/>
              </a:rPr>
              <a:t>Những Cuộn nào được tìm thấy?</a:t>
            </a:r>
          </a:p>
        </p:txBody>
      </p:sp>
      <p:sp>
        <p:nvSpPr>
          <p:cNvPr id="271365" name="Text Box 5">
            <a:extLst>
              <a:ext uri="{FF2B5EF4-FFF2-40B4-BE49-F238E27FC236}">
                <a16:creationId xmlns:a16="http://schemas.microsoft.com/office/drawing/2014/main" id="{E3659727-0621-7E4B-B8F1-24F90A7665EB}"/>
              </a:ext>
            </a:extLst>
          </p:cNvPr>
          <p:cNvSpPr txBox="1">
            <a:spLocks noChangeArrowheads="1"/>
          </p:cNvSpPr>
          <p:nvPr/>
        </p:nvSpPr>
        <p:spPr bwMode="auto">
          <a:xfrm rot="-1047221">
            <a:off x="3962400" y="5410200"/>
            <a:ext cx="4997450" cy="762000"/>
          </a:xfrm>
          <a:prstGeom prst="rect">
            <a:avLst/>
          </a:prstGeom>
          <a:solidFill>
            <a:schemeClr val="hlink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altLang="en-US" sz="4400" b="1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 NT manuscripts</a:t>
            </a:r>
          </a:p>
        </p:txBody>
      </p:sp>
      <p:sp>
        <p:nvSpPr>
          <p:cNvPr id="271367" name="Text Box 7">
            <a:extLst>
              <a:ext uri="{FF2B5EF4-FFF2-40B4-BE49-F238E27FC236}">
                <a16:creationId xmlns:a16="http://schemas.microsoft.com/office/drawing/2014/main" id="{58B56109-F164-784D-9F76-B8A9F02AB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638" y="60325"/>
            <a:ext cx="53816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effectLst/>
                <a:latin typeface="Charcoal" pitchFamily="8" charset="0"/>
                <a:ea typeface="+mn-ea"/>
              </a:rPr>
              <a:t>78</a:t>
            </a:r>
          </a:p>
        </p:txBody>
      </p:sp>
      <p:sp>
        <p:nvSpPr>
          <p:cNvPr id="271368" name="Rectangle 8">
            <a:extLst>
              <a:ext uri="{FF2B5EF4-FFF2-40B4-BE49-F238E27FC236}">
                <a16:creationId xmlns:a16="http://schemas.microsoft.com/office/drawing/2014/main" id="{8C4BB7E5-451F-8B46-9E95-E1F70DAE7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47800"/>
            <a:ext cx="85344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609600" indent="-609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990600" indent="-5334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Tất cả sách </a:t>
            </a:r>
            <a:r>
              <a:rPr lang="vi-VN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Cựu Ước</a:t>
            </a: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 ngoại trừ Êxơtê</a:t>
            </a:r>
          </a:p>
          <a:p>
            <a:pPr eaLnBrk="1" fontAlgn="base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Thứ kinh và Ngụy thư</a:t>
            </a:r>
          </a:p>
          <a:p>
            <a:pPr eaLnBrk="1" fontAlgn="base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Sách Giải nghĩa</a:t>
            </a:r>
          </a:p>
          <a:p>
            <a:pPr eaLnBrk="1" fontAlgn="base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Bộ sưu tập những đoạn </a:t>
            </a:r>
            <a:r>
              <a:rPr lang="vi-VN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Cựu Ước</a:t>
            </a: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 theo chủ đề</a:t>
            </a:r>
          </a:p>
          <a:p>
            <a:pPr eaLnBrk="1" fontAlgn="base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Các tác phẩm tôn giáo</a:t>
            </a:r>
          </a:p>
          <a:p>
            <a:pPr lvl="1" eaLnBrk="1" fontAlgn="base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</a:pPr>
            <a:r>
              <a:rPr lang="en-US" altLang="en-US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Sách Giáo khoa về Kỷ luật</a:t>
            </a:r>
          </a:p>
          <a:p>
            <a:pPr lvl="1" eaLnBrk="1" fontAlgn="base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</a:pPr>
            <a:r>
              <a:rPr lang="en-US" altLang="en-US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Cuộn Đền Thờ</a:t>
            </a:r>
          </a:p>
          <a:p>
            <a:pPr lvl="1" eaLnBrk="1" fontAlgn="base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</a:pPr>
            <a:r>
              <a:rPr lang="en-US" altLang="en-US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Cuộn Chiến tranh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136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136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1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1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5" grpId="0" build="allAtOnce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5" name="Picture 2" descr="Shrine of the Book">
            <a:extLst>
              <a:ext uri="{FF2B5EF4-FFF2-40B4-BE49-F238E27FC236}">
                <a16:creationId xmlns:a16="http://schemas.microsoft.com/office/drawing/2014/main" id="{3D6C182E-2C9E-614C-B5A9-A4EE8FF5D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07" r="18085"/>
          <a:stretch>
            <a:fillRect/>
          </a:stretch>
        </p:blipFill>
        <p:spPr bwMode="auto">
          <a:xfrm>
            <a:off x="1066800" y="-44450"/>
            <a:ext cx="70866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3411" name="Picture 3" descr="Shrine of the Book">
            <a:extLst>
              <a:ext uri="{FF2B5EF4-FFF2-40B4-BE49-F238E27FC236}">
                <a16:creationId xmlns:a16="http://schemas.microsoft.com/office/drawing/2014/main" id="{AA014969-C381-B243-B655-1B8FDBE93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0" b="63695"/>
          <a:stretch>
            <a:fillRect/>
          </a:stretch>
        </p:blipFill>
        <p:spPr bwMode="auto">
          <a:xfrm>
            <a:off x="1828800" y="-58738"/>
            <a:ext cx="4800600" cy="371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412" name="Rectangle 4">
            <a:extLst>
              <a:ext uri="{FF2B5EF4-FFF2-40B4-BE49-F238E27FC236}">
                <a16:creationId xmlns:a16="http://schemas.microsoft.com/office/drawing/2014/main" id="{96070E8D-3E5B-AC4B-A858-2D17380296B9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04800" y="5913438"/>
            <a:ext cx="8077200" cy="868362"/>
          </a:xfrm>
        </p:spPr>
        <p:txBody>
          <a:bodyPr/>
          <a:lstStyle/>
          <a:p>
            <a:pPr eaLnBrk="1" hangingPunct="1"/>
            <a:r>
              <a:rPr lang="en-US" altLang="en-US" sz="3600">
                <a:ea typeface="ＭＳ Ｐゴシック" panose="020B0600070205080204" pitchFamily="34" charset="-128"/>
              </a:rPr>
              <a:t>Shrine of the Book</a:t>
            </a:r>
          </a:p>
        </p:txBody>
      </p:sp>
      <p:pic>
        <p:nvPicPr>
          <p:cNvPr id="273413" name="Picture 5" descr="Qumran0001">
            <a:extLst>
              <a:ext uri="{FF2B5EF4-FFF2-40B4-BE49-F238E27FC236}">
                <a16:creationId xmlns:a16="http://schemas.microsoft.com/office/drawing/2014/main" id="{CFC9A2CA-8277-C64E-B591-6893BAD88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6" b="77966"/>
          <a:stretch>
            <a:fillRect/>
          </a:stretch>
        </p:blipFill>
        <p:spPr bwMode="auto">
          <a:xfrm>
            <a:off x="5715000" y="3657600"/>
            <a:ext cx="4419600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414" name="Rectangle 6">
            <a:extLst>
              <a:ext uri="{FF2B5EF4-FFF2-40B4-BE49-F238E27FC236}">
                <a16:creationId xmlns:a16="http://schemas.microsoft.com/office/drawing/2014/main" id="{5709CAED-2B75-C446-9320-75ED3419F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43000"/>
            <a:ext cx="868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5.  Proves conservative dating of OT books</a:t>
            </a:r>
          </a:p>
        </p:txBody>
      </p:sp>
      <p:sp>
        <p:nvSpPr>
          <p:cNvPr id="273415" name="Text Box 7">
            <a:extLst>
              <a:ext uri="{FF2B5EF4-FFF2-40B4-BE49-F238E27FC236}">
                <a16:creationId xmlns:a16="http://schemas.microsoft.com/office/drawing/2014/main" id="{409FEF79-6A4B-3745-9179-BAFAA918B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505200"/>
            <a:ext cx="5334000" cy="519113"/>
          </a:xfrm>
          <a:prstGeom prst="rect">
            <a:avLst/>
          </a:prstGeom>
          <a:solidFill>
            <a:schemeClr val="bg2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alt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When was Daniel written?</a:t>
            </a:r>
          </a:p>
        </p:txBody>
      </p:sp>
      <p:sp>
        <p:nvSpPr>
          <p:cNvPr id="273416" name="Text Box 8">
            <a:extLst>
              <a:ext uri="{FF2B5EF4-FFF2-40B4-BE49-F238E27FC236}">
                <a16:creationId xmlns:a16="http://schemas.microsoft.com/office/drawing/2014/main" id="{A7EF49EC-5E13-934D-BDF3-0CD458A08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4114800"/>
            <a:ext cx="2057400" cy="946150"/>
          </a:xfrm>
          <a:prstGeom prst="rect">
            <a:avLst/>
          </a:prstGeom>
          <a:solidFill>
            <a:schemeClr val="bg2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alt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Liberals</a:t>
            </a:r>
          </a:p>
          <a:p>
            <a:pPr algn="ctr" eaLnBrk="1" fontAlgn="base" hangingPunct="1">
              <a:spcBef>
                <a:spcPct val="0"/>
              </a:spcBef>
            </a:pPr>
            <a:r>
              <a:rPr lang="en-US" alt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164 BC</a:t>
            </a:r>
          </a:p>
        </p:txBody>
      </p:sp>
      <p:sp>
        <p:nvSpPr>
          <p:cNvPr id="273417" name="Text Box 9">
            <a:extLst>
              <a:ext uri="{FF2B5EF4-FFF2-40B4-BE49-F238E27FC236}">
                <a16:creationId xmlns:a16="http://schemas.microsoft.com/office/drawing/2014/main" id="{16400FCE-2DD4-7948-9E02-E57B27723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114800"/>
            <a:ext cx="2743200" cy="946150"/>
          </a:xfrm>
          <a:prstGeom prst="rect">
            <a:avLst/>
          </a:prstGeom>
          <a:solidFill>
            <a:schemeClr val="bg2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alt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Conservatives</a:t>
            </a:r>
          </a:p>
          <a:p>
            <a:pPr algn="ctr" eaLnBrk="1" fontAlgn="base" hangingPunct="1">
              <a:spcBef>
                <a:spcPct val="0"/>
              </a:spcBef>
            </a:pPr>
            <a:r>
              <a:rPr lang="en-US" alt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560 BC</a:t>
            </a:r>
          </a:p>
        </p:txBody>
      </p:sp>
      <p:sp>
        <p:nvSpPr>
          <p:cNvPr id="273418" name="Text Box 10">
            <a:extLst>
              <a:ext uri="{FF2B5EF4-FFF2-40B4-BE49-F238E27FC236}">
                <a16:creationId xmlns:a16="http://schemas.microsoft.com/office/drawing/2014/main" id="{CEC89E38-E903-394B-A2C5-4067D4FBB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114800"/>
            <a:ext cx="3352800" cy="9461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altLang="en-US" sz="2800" b="1">
                <a:solidFill>
                  <a:schemeClr val="bg2"/>
                </a:solidFill>
                <a:effectLst/>
              </a:rPr>
              <a:t>DSS Daniel copy</a:t>
            </a:r>
          </a:p>
          <a:p>
            <a:pPr algn="ctr" eaLnBrk="1" fontAlgn="base" hangingPunct="1">
              <a:spcBef>
                <a:spcPct val="0"/>
              </a:spcBef>
            </a:pPr>
            <a:r>
              <a:rPr lang="en-US" altLang="en-US" sz="2800" b="1">
                <a:solidFill>
                  <a:schemeClr val="bg2"/>
                </a:solidFill>
                <a:effectLst/>
              </a:rPr>
              <a:t>200-100 BC</a:t>
            </a:r>
          </a:p>
        </p:txBody>
      </p:sp>
      <p:sp>
        <p:nvSpPr>
          <p:cNvPr id="273420" name="Rectangle 12">
            <a:extLst>
              <a:ext uri="{FF2B5EF4-FFF2-40B4-BE49-F238E27FC236}">
                <a16:creationId xmlns:a16="http://schemas.microsoft.com/office/drawing/2014/main" id="{4D8D938B-850C-0246-8B0C-BFC5CB493E79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0" y="0"/>
            <a:ext cx="6096000" cy="762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</a:pPr>
            <a:r>
              <a:rPr lang="en-US" altLang="en-US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Significance of the DSS</a:t>
            </a:r>
          </a:p>
        </p:txBody>
      </p:sp>
      <p:sp>
        <p:nvSpPr>
          <p:cNvPr id="273421" name="Text Box 13">
            <a:extLst>
              <a:ext uri="{FF2B5EF4-FFF2-40B4-BE49-F238E27FC236}">
                <a16:creationId xmlns:a16="http://schemas.microsoft.com/office/drawing/2014/main" id="{FF1F89FF-BD40-6349-9730-DFA8C1164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638" y="60325"/>
            <a:ext cx="538162" cy="473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effectLst/>
                <a:latin typeface="Charcoal" pitchFamily="8" charset="0"/>
                <a:ea typeface="+mn-ea"/>
              </a:rPr>
              <a:t>79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273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3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3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3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3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3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3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3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3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3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3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5" grpId="0" animBg="1"/>
      <p:bldP spid="273416" grpId="0" animBg="1"/>
      <p:bldP spid="273417" grpId="0" animBg="1"/>
      <p:bldP spid="27341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>
            <a:extLst>
              <a:ext uri="{FF2B5EF4-FFF2-40B4-BE49-F238E27FC236}">
                <a16:creationId xmlns:a16="http://schemas.microsoft.com/office/drawing/2014/main" id="{FDCF30E8-2087-6D4C-B053-100D7CBD100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97075"/>
            <a:ext cx="4572000" cy="669925"/>
          </a:xfrm>
          <a:effectLst>
            <a:outerShdw dist="381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Masoretic Isaiah Scroll</a:t>
            </a:r>
          </a:p>
        </p:txBody>
      </p:sp>
      <p:pic>
        <p:nvPicPr>
          <p:cNvPr id="275459" name="Picture 3" descr="psalm-b">
            <a:extLst>
              <a:ext uri="{FF2B5EF4-FFF2-40B4-BE49-F238E27FC236}">
                <a16:creationId xmlns:a16="http://schemas.microsoft.com/office/drawing/2014/main" id="{C4845CE9-FFD8-F64C-A51C-D1F688FE3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95775"/>
            <a:ext cx="76962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55" name="Picture 4" descr="ishscrl">
            <a:extLst>
              <a:ext uri="{FF2B5EF4-FFF2-40B4-BE49-F238E27FC236}">
                <a16:creationId xmlns:a16="http://schemas.microsoft.com/office/drawing/2014/main" id="{9F718A8D-F3AF-E24E-96F3-E82ADF807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17775"/>
            <a:ext cx="281940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5461" name="Text Box 5">
            <a:extLst>
              <a:ext uri="{FF2B5EF4-FFF2-40B4-BE49-F238E27FC236}">
                <a16:creationId xmlns:a16="http://schemas.microsoft.com/office/drawing/2014/main" id="{1CDE600E-DF61-B845-8265-66A31BF91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254375"/>
            <a:ext cx="2408238" cy="5794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fontAlgn="base" hangingPunct="1">
              <a:spcBef>
                <a:spcPct val="0"/>
              </a:spcBef>
              <a:defRPr/>
            </a:pPr>
            <a:r>
              <a:rPr lang="en-US" sz="3200">
                <a:effectLst/>
                <a:latin typeface="Times New Roman" pitchFamily="8" charset="0"/>
                <a:ea typeface="+mn-ea"/>
              </a:rPr>
              <a:t>Isaiah </a:t>
            </a:r>
            <a:r>
              <a:rPr lang="en-US" sz="2400">
                <a:effectLst/>
                <a:latin typeface="Times New Roman" pitchFamily="8" charset="0"/>
                <a:ea typeface="+mn-ea"/>
              </a:rPr>
              <a:t>AD</a:t>
            </a:r>
            <a:r>
              <a:rPr lang="en-US" sz="3200">
                <a:effectLst/>
                <a:latin typeface="Times New Roman" pitchFamily="8" charset="0"/>
                <a:ea typeface="+mn-ea"/>
              </a:rPr>
              <a:t> 800</a:t>
            </a:r>
          </a:p>
        </p:txBody>
      </p:sp>
      <p:sp>
        <p:nvSpPr>
          <p:cNvPr id="275462" name="Text Box 6">
            <a:extLst>
              <a:ext uri="{FF2B5EF4-FFF2-40B4-BE49-F238E27FC236}">
                <a16:creationId xmlns:a16="http://schemas.microsoft.com/office/drawing/2014/main" id="{8295F0B2-7A8D-BA42-9A32-7685237C8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75" y="4495800"/>
            <a:ext cx="2373313" cy="5794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fontAlgn="base" hangingPunct="1">
              <a:spcBef>
                <a:spcPct val="0"/>
              </a:spcBef>
              <a:defRPr/>
            </a:pPr>
            <a:r>
              <a:rPr lang="en-US" sz="3200">
                <a:effectLst/>
                <a:latin typeface="Times New Roman" pitchFamily="8" charset="0"/>
                <a:ea typeface="+mn-ea"/>
              </a:rPr>
              <a:t>Isaiah 200 </a:t>
            </a:r>
            <a:r>
              <a:rPr lang="en-US" sz="2400">
                <a:effectLst/>
                <a:latin typeface="Times New Roman" pitchFamily="8" charset="0"/>
                <a:ea typeface="+mn-ea"/>
              </a:rPr>
              <a:t>BC</a:t>
            </a:r>
          </a:p>
        </p:txBody>
      </p:sp>
      <p:sp>
        <p:nvSpPr>
          <p:cNvPr id="275463" name="Text Box 7">
            <a:extLst>
              <a:ext uri="{FF2B5EF4-FFF2-40B4-BE49-F238E27FC236}">
                <a16:creationId xmlns:a16="http://schemas.microsoft.com/office/drawing/2014/main" id="{C9DF4BC4-6EC1-DB43-B0B1-45C83E24E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3581400"/>
            <a:ext cx="1447800" cy="13731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2800">
                <a:effectLst/>
                <a:latin typeface="Times New Roman" pitchFamily="8" charset="0"/>
                <a:ea typeface="+mn-ea"/>
              </a:rPr>
              <a:t>1000 years earlier!</a:t>
            </a:r>
          </a:p>
        </p:txBody>
      </p:sp>
      <p:sp>
        <p:nvSpPr>
          <p:cNvPr id="275464" name="AutoShape 8">
            <a:extLst>
              <a:ext uri="{FF2B5EF4-FFF2-40B4-BE49-F238E27FC236}">
                <a16:creationId xmlns:a16="http://schemas.microsoft.com/office/drawing/2014/main" id="{E6181C27-C4DA-4441-9D7A-17B6352E9468}"/>
              </a:ext>
            </a:extLst>
          </p:cNvPr>
          <p:cNvSpPr>
            <a:spLocks/>
          </p:cNvSpPr>
          <p:nvPr/>
        </p:nvSpPr>
        <p:spPr bwMode="auto">
          <a:xfrm>
            <a:off x="3276600" y="3429000"/>
            <a:ext cx="609600" cy="1524000"/>
          </a:xfrm>
          <a:prstGeom prst="rightBrace">
            <a:avLst>
              <a:gd name="adj1" fmla="val 20833"/>
              <a:gd name="adj2" fmla="val 50000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aramond" pitchFamily="8" charset="0"/>
              <a:ea typeface="+mn-ea"/>
            </a:endParaRPr>
          </a:p>
        </p:txBody>
      </p:sp>
      <p:sp>
        <p:nvSpPr>
          <p:cNvPr id="275465" name="Rectangle 9">
            <a:extLst>
              <a:ext uri="{FF2B5EF4-FFF2-40B4-BE49-F238E27FC236}">
                <a16:creationId xmlns:a16="http://schemas.microsoft.com/office/drawing/2014/main" id="{EB3A516C-D95F-814D-A72E-9087345C4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410200"/>
            <a:ext cx="5095875" cy="609600"/>
          </a:xfrm>
          <a:prstGeom prst="rect">
            <a:avLst/>
          </a:prstGeom>
          <a:noFill/>
          <a:ln>
            <a:noFill/>
          </a:ln>
          <a:effectLst>
            <a:outerShdw dist="381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US" alt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Dead Sea Isaiah Scroll</a:t>
            </a:r>
          </a:p>
        </p:txBody>
      </p:sp>
      <p:pic>
        <p:nvPicPr>
          <p:cNvPr id="275466" name="Picture 10" descr="Community Rule">
            <a:extLst>
              <a:ext uri="{FF2B5EF4-FFF2-40B4-BE49-F238E27FC236}">
                <a16:creationId xmlns:a16="http://schemas.microsoft.com/office/drawing/2014/main" id="{B525F24C-B29F-4A45-ABDC-F5C5E1484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" r="69577" b="44000"/>
          <a:stretch>
            <a:fillRect/>
          </a:stretch>
        </p:blipFill>
        <p:spPr bwMode="auto">
          <a:xfrm>
            <a:off x="6629400" y="0"/>
            <a:ext cx="2630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5467" name="Rectangle 11">
            <a:extLst>
              <a:ext uri="{FF2B5EF4-FFF2-40B4-BE49-F238E27FC236}">
                <a16:creationId xmlns:a16="http://schemas.microsoft.com/office/drawing/2014/main" id="{3C941CD7-4BB3-684C-B1A0-30DA8909D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43000"/>
            <a:ext cx="868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6.  Transmission of OT accurate</a:t>
            </a:r>
          </a:p>
        </p:txBody>
      </p:sp>
      <p:sp>
        <p:nvSpPr>
          <p:cNvPr id="275469" name="Rectangle 13">
            <a:extLst>
              <a:ext uri="{FF2B5EF4-FFF2-40B4-BE49-F238E27FC236}">
                <a16:creationId xmlns:a16="http://schemas.microsoft.com/office/drawing/2014/main" id="{CD4EF102-83B7-FB4B-90CB-05F0BBA9A5E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096000" cy="76200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algn="l" eaLnBrk="1" hangingPunct="1"/>
            <a:r>
              <a:rPr lang="en-US" altLang="en-US" sz="4000">
                <a:ea typeface="ＭＳ Ｐゴシック" panose="020B0600070205080204" pitchFamily="34" charset="-128"/>
              </a:rPr>
              <a:t>Tầm quan trọng của CBC</a:t>
            </a:r>
          </a:p>
        </p:txBody>
      </p:sp>
      <p:sp>
        <p:nvSpPr>
          <p:cNvPr id="275470" name="Text Box 14">
            <a:extLst>
              <a:ext uri="{FF2B5EF4-FFF2-40B4-BE49-F238E27FC236}">
                <a16:creationId xmlns:a16="http://schemas.microsoft.com/office/drawing/2014/main" id="{0CFCD250-F962-4344-8FE8-3CA1968E0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638" y="60325"/>
            <a:ext cx="538162" cy="473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effectLst/>
                <a:latin typeface="Charcoal" pitchFamily="8" charset="0"/>
                <a:ea typeface="+mn-ea"/>
              </a:rPr>
              <a:t>80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5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5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5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5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2754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2754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2754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75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5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75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462" grpId="0"/>
      <p:bldP spid="275463" grpId="0"/>
      <p:bldP spid="275464" grpId="0" animBg="1"/>
      <p:bldP spid="275465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1" name="Picture 2" descr="Qimron">
            <a:extLst>
              <a:ext uri="{FF2B5EF4-FFF2-40B4-BE49-F238E27FC236}">
                <a16:creationId xmlns:a16="http://schemas.microsoft.com/office/drawing/2014/main" id="{F7066AC6-1D3E-034D-A65F-D34164AF1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25"/>
          <a:stretch>
            <a:fillRect/>
          </a:stretch>
        </p:blipFill>
        <p:spPr bwMode="auto">
          <a:xfrm>
            <a:off x="0" y="1905000"/>
            <a:ext cx="7086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507" name="Rectangle 3">
            <a:extLst>
              <a:ext uri="{FF2B5EF4-FFF2-40B4-BE49-F238E27FC236}">
                <a16:creationId xmlns:a16="http://schemas.microsoft.com/office/drawing/2014/main" id="{90ABB06A-6FAA-A741-9B5C-FE6CCF8BA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4267200"/>
            <a:ext cx="7010400" cy="3810000"/>
          </a:xfrm>
          <a:prstGeom prst="rect">
            <a:avLst/>
          </a:prstGeom>
          <a:solidFill>
            <a:schemeClr val="bg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aramond" pitchFamily="8" charset="0"/>
              <a:ea typeface="+mn-ea"/>
            </a:endParaRPr>
          </a:p>
        </p:txBody>
      </p:sp>
      <p:sp>
        <p:nvSpPr>
          <p:cNvPr id="277508" name="Text Box 4">
            <a:extLst>
              <a:ext uri="{FF2B5EF4-FFF2-40B4-BE49-F238E27FC236}">
                <a16:creationId xmlns:a16="http://schemas.microsoft.com/office/drawing/2014/main" id="{E626346F-1516-0048-9ECD-E3D32B803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965700"/>
            <a:ext cx="6629400" cy="1552575"/>
          </a:xfrm>
          <a:prstGeom prst="rect">
            <a:avLst/>
          </a:prstGeom>
          <a:solidFill>
            <a:schemeClr val="bg2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293688" indent="-293688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buFontTx/>
              <a:buChar char="•"/>
            </a:pPr>
            <a:r>
              <a:rPr lang="ja-JP" altLang="en-US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en-US" altLang="ja-JP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works of the law</a:t>
            </a:r>
            <a:r>
              <a:rPr lang="ja-JP" altLang="en-US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  <a:r>
              <a:rPr lang="en-US" altLang="ja-JP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(Abegg</a:t>
            </a:r>
            <a:r>
              <a:rPr lang="ja-JP" altLang="en-US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’</a:t>
            </a:r>
            <a:r>
              <a:rPr lang="en-US" altLang="ja-JP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 translation shows that this is evidence for rabbinic belief in salvation by works, which Paul argues against in Galatians.)</a:t>
            </a:r>
            <a:endParaRPr lang="en-US" altLang="en-US" sz="24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7509" name="Text Box 5">
            <a:extLst>
              <a:ext uri="{FF2B5EF4-FFF2-40B4-BE49-F238E27FC236}">
                <a16:creationId xmlns:a16="http://schemas.microsoft.com/office/drawing/2014/main" id="{77AC7CFF-2718-3040-9B52-10D87F1D5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2263" y="4375150"/>
            <a:ext cx="5754687" cy="579438"/>
          </a:xfrm>
          <a:prstGeom prst="rect">
            <a:avLst/>
          </a:prstGeom>
          <a:solidFill>
            <a:schemeClr val="bg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MIQSAT MA</a:t>
            </a:r>
            <a:r>
              <a:rPr lang="ja-JP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’</a:t>
            </a:r>
            <a:r>
              <a:rPr lang="en-US" altLang="ja-JP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ASE HA-TORAH</a:t>
            </a:r>
            <a:endParaRPr lang="en-US" alt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7510" name="Rectangle 6">
            <a:extLst>
              <a:ext uri="{FF2B5EF4-FFF2-40B4-BE49-F238E27FC236}">
                <a16:creationId xmlns:a16="http://schemas.microsoft.com/office/drawing/2014/main" id="{8D37DBE2-75EA-424D-908B-D9527521E9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838200"/>
            <a:ext cx="9067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en-US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7.  MMT shows that Paul</a:t>
            </a:r>
            <a:r>
              <a:rPr lang="ja-JP" altLang="en-US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’</a:t>
            </a:r>
            <a:r>
              <a:rPr lang="en-US" altLang="ja-JP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s opponents who taught salvation by the law were indeed real people. </a:t>
            </a:r>
            <a:endParaRPr lang="en-US" altLang="en-US" sz="28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7512" name="Rectangle 8">
            <a:extLst>
              <a:ext uri="{FF2B5EF4-FFF2-40B4-BE49-F238E27FC236}">
                <a16:creationId xmlns:a16="http://schemas.microsoft.com/office/drawing/2014/main" id="{90D923D9-EF46-9F44-B304-A1E1F47BCBF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096000" cy="76200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algn="l" eaLnBrk="1" hangingPunct="1"/>
            <a:r>
              <a:rPr lang="en-US" altLang="en-US" sz="4000">
                <a:ea typeface="ＭＳ Ｐゴシック" panose="020B0600070205080204" pitchFamily="34" charset="-128"/>
              </a:rPr>
              <a:t>Tầm quan trọng của CBC</a:t>
            </a:r>
          </a:p>
        </p:txBody>
      </p:sp>
      <p:sp>
        <p:nvSpPr>
          <p:cNvPr id="277513" name="Text Box 9">
            <a:extLst>
              <a:ext uri="{FF2B5EF4-FFF2-40B4-BE49-F238E27FC236}">
                <a16:creationId xmlns:a16="http://schemas.microsoft.com/office/drawing/2014/main" id="{EB8F726F-1096-F545-B49B-472141106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638" y="60325"/>
            <a:ext cx="538162" cy="10445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effectLst/>
                <a:latin typeface="Charcoal" pitchFamily="8" charset="0"/>
                <a:ea typeface="+mn-ea"/>
              </a:rPr>
              <a:t>72</a:t>
            </a:r>
          </a:p>
          <a:p>
            <a:pPr>
              <a:defRPr/>
            </a:pPr>
            <a:r>
              <a:rPr lang="en-US" sz="2400">
                <a:effectLst/>
                <a:latin typeface="Charcoal" pitchFamily="8" charset="0"/>
                <a:ea typeface="+mn-ea"/>
              </a:rPr>
              <a:t>80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C1287040-4FDF-2244-BDFB-C950708065C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Đồng bằng Ven Biển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B9C60657-7A33-5448-AF1C-432A8900C5B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4038600" cy="457200"/>
          </a:xfrm>
        </p:spPr>
        <p:txBody>
          <a:bodyPr/>
          <a:lstStyle/>
          <a:p>
            <a:pPr eaLnBrk="1" hangingPunct="1"/>
            <a:r>
              <a:rPr lang="en-US" altLang="en-US" sz="2800" b="1">
                <a:ea typeface="ＭＳ Ｐゴシック" panose="020B0600070205080204" pitchFamily="34" charset="-128"/>
              </a:rPr>
              <a:t>Sê sa rê</a:t>
            </a:r>
          </a:p>
        </p:txBody>
      </p:sp>
      <p:sp>
        <p:nvSpPr>
          <p:cNvPr id="46085" name="Rectangle 5">
            <a:extLst>
              <a:ext uri="{FF2B5EF4-FFF2-40B4-BE49-F238E27FC236}">
                <a16:creationId xmlns:a16="http://schemas.microsoft.com/office/drawing/2014/main" id="{B5939370-8533-1D4A-9E24-B9274EC97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24000"/>
            <a:ext cx="29718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79876" name="Group 11">
            <a:extLst>
              <a:ext uri="{FF2B5EF4-FFF2-40B4-BE49-F238E27FC236}">
                <a16:creationId xmlns:a16="http://schemas.microsoft.com/office/drawing/2014/main" id="{DD181271-24B7-A14B-A732-7543B8BB3812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1752600"/>
            <a:ext cx="7848600" cy="3890963"/>
            <a:chOff x="192" y="1680"/>
            <a:chExt cx="4944" cy="2451"/>
          </a:xfrm>
        </p:grpSpPr>
        <p:pic>
          <p:nvPicPr>
            <p:cNvPr id="79879" name="Picture 7" descr="CaesareaDock">
              <a:extLst>
                <a:ext uri="{FF2B5EF4-FFF2-40B4-BE49-F238E27FC236}">
                  <a16:creationId xmlns:a16="http://schemas.microsoft.com/office/drawing/2014/main" id="{FF96EAAD-F54F-1C41-B5A0-4D050A841E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38"/>
            <a:stretch>
              <a:fillRect/>
            </a:stretch>
          </p:blipFill>
          <p:spPr bwMode="auto">
            <a:xfrm>
              <a:off x="192" y="1680"/>
              <a:ext cx="4944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80" name="Picture 10" descr="CaesareaDock">
              <a:extLst>
                <a:ext uri="{FF2B5EF4-FFF2-40B4-BE49-F238E27FC236}">
                  <a16:creationId xmlns:a16="http://schemas.microsoft.com/office/drawing/2014/main" id="{9EFD9A71-F2C4-6E4D-AAED-8C360FACBB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4"/>
            <a:stretch>
              <a:fillRect/>
            </a:stretch>
          </p:blipFill>
          <p:spPr bwMode="auto">
            <a:xfrm>
              <a:off x="1728" y="1680"/>
              <a:ext cx="3408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6088" name="Picture 8" descr="CaesareaDockPresent">
            <a:extLst>
              <a:ext uri="{FF2B5EF4-FFF2-40B4-BE49-F238E27FC236}">
                <a16:creationId xmlns:a16="http://schemas.microsoft.com/office/drawing/2014/main" id="{218E8DD6-4A22-E54A-8C85-57E8BF6A78B1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62350"/>
            <a:ext cx="4114800" cy="3295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8" name="Text Box 12">
            <a:extLst>
              <a:ext uri="{FF2B5EF4-FFF2-40B4-BE49-F238E27FC236}">
                <a16:creationId xmlns:a16="http://schemas.microsoft.com/office/drawing/2014/main" id="{373C7461-50C8-9E4C-A88D-977A9D3DA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60325"/>
            <a:ext cx="714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>
                <a:solidFill>
                  <a:schemeClr val="tx2"/>
                </a:solidFill>
                <a:effectLst/>
                <a:latin typeface="Charcoal" pitchFamily="8" charset="0"/>
              </a:rPr>
              <a:t>103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49" name="Picture 2" descr="Mt">
            <a:extLst>
              <a:ext uri="{FF2B5EF4-FFF2-40B4-BE49-F238E27FC236}">
                <a16:creationId xmlns:a16="http://schemas.microsoft.com/office/drawing/2014/main" id="{DCBF1462-DF3B-9F45-8A43-23E6426BD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8" b="57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9555" name="Rectangle 3">
            <a:extLst>
              <a:ext uri="{FF2B5EF4-FFF2-40B4-BE49-F238E27FC236}">
                <a16:creationId xmlns:a16="http://schemas.microsoft.com/office/drawing/2014/main" id="{85E7F25C-C230-C841-A6CF-F975177742B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8600" y="214313"/>
            <a:ext cx="8763000" cy="1143000"/>
          </a:xfrm>
        </p:spPr>
        <p:txBody>
          <a:bodyPr/>
          <a:lstStyle/>
          <a:p>
            <a:pPr eaLnBrk="1" hangingPunct="1"/>
            <a:r>
              <a:rPr lang="en-US" altLang="en-US" sz="5400">
                <a:ea typeface="ＭＳ Ｐゴシック" panose="020B0600070205080204" pitchFamily="34" charset="-128"/>
              </a:rPr>
              <a:t>Where did John grow up?</a:t>
            </a:r>
          </a:p>
        </p:txBody>
      </p:sp>
      <p:sp>
        <p:nvSpPr>
          <p:cNvPr id="279556" name="Rectangle 4">
            <a:extLst>
              <a:ext uri="{FF2B5EF4-FFF2-40B4-BE49-F238E27FC236}">
                <a16:creationId xmlns:a16="http://schemas.microsoft.com/office/drawing/2014/main" id="{6236BD66-864B-E040-A41A-A3AE059497A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8600" y="6248400"/>
            <a:ext cx="4648200" cy="609600"/>
          </a:xfrm>
          <a:effectLst>
            <a:outerShdw blurRad="63500" dist="35921" dir="2700000" algn="ctr" rotWithShape="0">
              <a:schemeClr val="tx1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sz="2800" b="1">
                <a:solidFill>
                  <a:schemeClr val="bg2"/>
                </a:solidFill>
                <a:effectLst/>
                <a:ea typeface="+mn-ea"/>
                <a:cs typeface="+mn-cs"/>
              </a:rPr>
              <a:t>The Wilderness of Zin</a:t>
            </a:r>
          </a:p>
        </p:txBody>
      </p:sp>
      <p:sp>
        <p:nvSpPr>
          <p:cNvPr id="279557" name="Text Box 5">
            <a:extLst>
              <a:ext uri="{FF2B5EF4-FFF2-40B4-BE49-F238E27FC236}">
                <a16:creationId xmlns:a16="http://schemas.microsoft.com/office/drawing/2014/main" id="{DABC46FA-2386-F046-B68D-503A6A58C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433513"/>
            <a:ext cx="5181600" cy="25288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altLang="en-US" sz="3200" b="1" baseline="30000">
                <a:solidFill>
                  <a:schemeClr val="tx2"/>
                </a:solidFill>
                <a:effectLst/>
                <a:latin typeface="Times New Roman" panose="02020603050405020304" pitchFamily="18" charset="0"/>
              </a:rPr>
              <a:t>NIV </a:t>
            </a:r>
            <a:r>
              <a:rPr lang="en-US" altLang="en-US" sz="3200" b="1">
                <a:solidFill>
                  <a:schemeClr val="tx2"/>
                </a:solidFill>
                <a:effectLst/>
                <a:latin typeface="Times New Roman" panose="02020603050405020304" pitchFamily="18" charset="0"/>
              </a:rPr>
              <a:t>Luke 1:80 And the child grew and became strong in spirit; and he lived in the desert until he appeared publicly to Israel.</a:t>
            </a:r>
            <a:endParaRPr lang="en-US" alt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9559" name="Text Box 7">
            <a:extLst>
              <a:ext uri="{FF2B5EF4-FFF2-40B4-BE49-F238E27FC236}">
                <a16:creationId xmlns:a16="http://schemas.microsoft.com/office/drawing/2014/main" id="{ED008F8B-15F6-0B43-A3E9-FDC17177A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638" y="60325"/>
            <a:ext cx="538162" cy="473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effectLst/>
                <a:latin typeface="Charcoal" pitchFamily="8" charset="0"/>
                <a:ea typeface="+mn-ea"/>
              </a:rPr>
              <a:t>80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9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55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>
            <a:extLst>
              <a:ext uri="{FF2B5EF4-FFF2-40B4-BE49-F238E27FC236}">
                <a16:creationId xmlns:a16="http://schemas.microsoft.com/office/drawing/2014/main" id="{E99A1143-F128-4D48-9C17-3A3FA181A8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486400" y="1663700"/>
            <a:ext cx="3657600" cy="1993900"/>
          </a:xfrm>
        </p:spPr>
        <p:txBody>
          <a:bodyPr/>
          <a:lstStyle/>
          <a:p>
            <a:pPr eaLnBrk="1" hangingPunct="1"/>
            <a:r>
              <a:rPr lang="en-US" altLang="en-US" sz="2800" b="1">
                <a:ea typeface="ＭＳ Ｐゴシック" panose="020B0600070205080204" pitchFamily="34" charset="-128"/>
              </a:rPr>
              <a:t>Where did John get the concept of immersion and repentance?</a:t>
            </a:r>
          </a:p>
        </p:txBody>
      </p:sp>
      <p:sp>
        <p:nvSpPr>
          <p:cNvPr id="281603" name="Rectangle 3">
            <a:extLst>
              <a:ext uri="{FF2B5EF4-FFF2-40B4-BE49-F238E27FC236}">
                <a16:creationId xmlns:a16="http://schemas.microsoft.com/office/drawing/2014/main" id="{FD063B2B-FA13-B74E-BAA3-F80E4DE7F06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486400" y="274638"/>
            <a:ext cx="3657600" cy="1173162"/>
          </a:xfrm>
        </p:spPr>
        <p:txBody>
          <a:bodyPr/>
          <a:lstStyle/>
          <a:p>
            <a:pPr eaLnBrk="1" hangingPunct="1"/>
            <a:r>
              <a:rPr lang="en-US" altLang="en-US" sz="3600">
                <a:ea typeface="ＭＳ Ｐゴシック" panose="020B0600070205080204" pitchFamily="34" charset="-128"/>
              </a:rPr>
              <a:t>John the Baptist</a:t>
            </a:r>
          </a:p>
        </p:txBody>
      </p:sp>
      <p:pic>
        <p:nvPicPr>
          <p:cNvPr id="208899" name="Picture 5" descr="JohnRobe">
            <a:extLst>
              <a:ext uri="{FF2B5EF4-FFF2-40B4-BE49-F238E27FC236}">
                <a16:creationId xmlns:a16="http://schemas.microsoft.com/office/drawing/2014/main" id="{5E6527C9-B654-1E4A-B2B7-AD700A6B4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5" name="Picture 2" descr="Scribes">
            <a:extLst>
              <a:ext uri="{FF2B5EF4-FFF2-40B4-BE49-F238E27FC236}">
                <a16:creationId xmlns:a16="http://schemas.microsoft.com/office/drawing/2014/main" id="{F5B68830-FF4E-E948-B5A2-129EEAB43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675" name="Rectangle 3">
            <a:extLst>
              <a:ext uri="{FF2B5EF4-FFF2-40B4-BE49-F238E27FC236}">
                <a16:creationId xmlns:a16="http://schemas.microsoft.com/office/drawing/2014/main" id="{F161B9B9-441C-3F43-A36E-E50B45454E7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248400"/>
            <a:ext cx="9144000" cy="609600"/>
          </a:xfrm>
          <a:solidFill>
            <a:schemeClr val="accent2"/>
          </a:solidFill>
          <a:effectLst>
            <a:outerShdw blurRad="63500"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>
                <a:solidFill>
                  <a:schemeClr val="bg1"/>
                </a:solidFill>
                <a:ea typeface="+mj-ea"/>
                <a:cs typeface="+mj-cs"/>
              </a:rPr>
              <a:t>What Dedicated Jewish Monks!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3" name="Picture 2" descr="baptizing">
            <a:extLst>
              <a:ext uri="{FF2B5EF4-FFF2-40B4-BE49-F238E27FC236}">
                <a16:creationId xmlns:a16="http://schemas.microsoft.com/office/drawing/2014/main" id="{5534CFF6-3DA2-184C-B2B2-51FAA087B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84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994" name="Picture 3" descr="High Priest0001">
            <a:extLst>
              <a:ext uri="{FF2B5EF4-FFF2-40B4-BE49-F238E27FC236}">
                <a16:creationId xmlns:a16="http://schemas.microsoft.com/office/drawing/2014/main" id="{E47DF637-89A6-764E-8920-39982091C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2088"/>
          <a:stretch>
            <a:fillRect/>
          </a:stretch>
        </p:blipFill>
        <p:spPr bwMode="auto">
          <a:xfrm>
            <a:off x="2541588" y="0"/>
            <a:ext cx="29019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5700" name="Rectangle 4">
            <a:extLst>
              <a:ext uri="{FF2B5EF4-FFF2-40B4-BE49-F238E27FC236}">
                <a16:creationId xmlns:a16="http://schemas.microsoft.com/office/drawing/2014/main" id="{4CC6BBC7-2024-A246-B024-03DB1EC7F76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486400" y="274638"/>
            <a:ext cx="3657600" cy="1173162"/>
          </a:xfrm>
        </p:spPr>
        <p:txBody>
          <a:bodyPr/>
          <a:lstStyle/>
          <a:p>
            <a:pPr eaLnBrk="1" hangingPunct="1"/>
            <a:r>
              <a:rPr lang="en-US" altLang="en-US" sz="3600">
                <a:ea typeface="ＭＳ Ｐゴシック" panose="020B0600070205080204" pitchFamily="34" charset="-128"/>
              </a:rPr>
              <a:t>John the Baptist</a:t>
            </a:r>
          </a:p>
        </p:txBody>
      </p:sp>
      <p:pic>
        <p:nvPicPr>
          <p:cNvPr id="212996" name="Picture 5" descr="High Priest0001">
            <a:extLst>
              <a:ext uri="{FF2B5EF4-FFF2-40B4-BE49-F238E27FC236}">
                <a16:creationId xmlns:a16="http://schemas.microsoft.com/office/drawing/2014/main" id="{EA2D08BC-4598-4746-BE06-72FDCB3A6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9" t="67583"/>
          <a:stretch>
            <a:fillRect/>
          </a:stretch>
        </p:blipFill>
        <p:spPr bwMode="auto">
          <a:xfrm>
            <a:off x="2514600" y="3049588"/>
            <a:ext cx="6629400" cy="38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5703" name="Rectangle 7">
            <a:extLst>
              <a:ext uri="{FF2B5EF4-FFF2-40B4-BE49-F238E27FC236}">
                <a16:creationId xmlns:a16="http://schemas.microsoft.com/office/drawing/2014/main" id="{2329D8F7-0BB6-BF40-9ACC-E1093C7DF3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486400" y="1663700"/>
            <a:ext cx="3657600" cy="1993900"/>
          </a:xfrm>
        </p:spPr>
        <p:txBody>
          <a:bodyPr/>
          <a:lstStyle/>
          <a:p>
            <a:pPr eaLnBrk="1" hangingPunct="1"/>
            <a:r>
              <a:rPr lang="en-US" altLang="en-US" sz="2800" b="1">
                <a:ea typeface="ＭＳ Ｐゴシック" panose="020B0600070205080204" pitchFamily="34" charset="-128"/>
              </a:rPr>
              <a:t>Where did John get the concept of immersion and repentance?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1" name="Picture 2" descr="essenebaptistry">
            <a:extLst>
              <a:ext uri="{FF2B5EF4-FFF2-40B4-BE49-F238E27FC236}">
                <a16:creationId xmlns:a16="http://schemas.microsoft.com/office/drawing/2014/main" id="{9A49D56F-3996-8D41-B629-1B5685244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2225"/>
            <a:ext cx="94488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747" name="Rectangle 3">
            <a:extLst>
              <a:ext uri="{FF2B5EF4-FFF2-40B4-BE49-F238E27FC236}">
                <a16:creationId xmlns:a16="http://schemas.microsoft.com/office/drawing/2014/main" id="{D43FCF0D-25AA-0E48-968C-1F41E943A0F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solidFill>
            <a:srgbClr val="0033CC"/>
          </a:solidFill>
        </p:spPr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The Essenes vs. John &amp; Jesus</a:t>
            </a:r>
          </a:p>
        </p:txBody>
      </p:sp>
      <p:sp>
        <p:nvSpPr>
          <p:cNvPr id="287749" name="Rectangle 5">
            <a:extLst>
              <a:ext uri="{FF2B5EF4-FFF2-40B4-BE49-F238E27FC236}">
                <a16:creationId xmlns:a16="http://schemas.microsoft.com/office/drawing/2014/main" id="{493D6ECB-15A1-B64D-B5BE-07EFBB1B0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2103438"/>
            <a:ext cx="4648200" cy="4525962"/>
          </a:xfrm>
          <a:prstGeom prst="rect">
            <a:avLst/>
          </a:prstGeom>
          <a:gradFill rotWithShape="1">
            <a:gsLst>
              <a:gs pos="0">
                <a:schemeClr val="accent1">
                  <a:alpha val="24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533400" indent="-5334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AutoNum type="arabicPeriod"/>
            </a:pPr>
            <a:r>
              <a:rPr lang="en-US" altLang="en-US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Criticized temple leaders</a:t>
            </a:r>
          </a:p>
          <a:p>
            <a:pPr eaLnBrk="1" fontAlgn="base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AutoNum type="arabicPeriod"/>
            </a:pPr>
            <a:r>
              <a:rPr lang="en-US" altLang="en-US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Opposed temple tax</a:t>
            </a:r>
          </a:p>
          <a:p>
            <a:pPr eaLnBrk="1" fontAlgn="base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AutoNum type="arabicPeriod"/>
            </a:pPr>
            <a:r>
              <a:rPr lang="en-US" altLang="en-US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Forbid divorce &amp; remarriage</a:t>
            </a:r>
          </a:p>
          <a:p>
            <a:pPr eaLnBrk="1" fontAlgn="base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AutoNum type="arabicPeriod"/>
            </a:pPr>
            <a:r>
              <a:rPr lang="en-US" altLang="en-US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Spiritual offerings</a:t>
            </a:r>
          </a:p>
          <a:p>
            <a:pPr eaLnBrk="1" fontAlgn="base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AutoNum type="arabicPeriod"/>
            </a:pPr>
            <a:r>
              <a:rPr lang="en-US" altLang="en-US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Saw God</a:t>
            </a:r>
            <a:r>
              <a:rPr lang="ja-JP" altLang="en-US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’</a:t>
            </a:r>
            <a:r>
              <a:rPr lang="en-US" altLang="ja-JP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s people as spiritual temple</a:t>
            </a:r>
            <a:endParaRPr lang="en-US" altLang="en-US" sz="28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7750" name="WordArt 6">
            <a:extLst>
              <a:ext uri="{FF2B5EF4-FFF2-40B4-BE49-F238E27FC236}">
                <a16:creationId xmlns:a16="http://schemas.microsoft.com/office/drawing/2014/main" id="{F67D701E-0ECC-AD42-8C05-ED91118E86F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3400" y="1295400"/>
            <a:ext cx="3505200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Essenes &amp; John</a:t>
            </a:r>
          </a:p>
        </p:txBody>
      </p:sp>
      <p:sp>
        <p:nvSpPr>
          <p:cNvPr id="287751" name="WordArt 7">
            <a:extLst>
              <a:ext uri="{FF2B5EF4-FFF2-40B4-BE49-F238E27FC236}">
                <a16:creationId xmlns:a16="http://schemas.microsoft.com/office/drawing/2014/main" id="{44FABC5D-EA3B-A64E-9E22-E858B8794F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29200" y="1295400"/>
            <a:ext cx="3505200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Essenes &amp; Jesus</a:t>
            </a:r>
          </a:p>
        </p:txBody>
      </p:sp>
      <p:sp>
        <p:nvSpPr>
          <p:cNvPr id="287752" name="Text Box 8">
            <a:extLst>
              <a:ext uri="{FF2B5EF4-FFF2-40B4-BE49-F238E27FC236}">
                <a16:creationId xmlns:a16="http://schemas.microsoft.com/office/drawing/2014/main" id="{A623DF68-F187-EC4C-AB0A-3952B2CDD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0"/>
            <a:ext cx="762000" cy="457200"/>
          </a:xfrm>
          <a:prstGeom prst="rect">
            <a:avLst/>
          </a:prstGeom>
          <a:solidFill>
            <a:srgbClr val="FFCC66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8" charset="0"/>
                <a:ea typeface="+mn-ea"/>
              </a:rPr>
              <a:t>81</a:t>
            </a:r>
            <a:endParaRPr lang="en-US" sz="2000" b="1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8" charset="0"/>
              <a:ea typeface="+mn-ea"/>
            </a:endParaRPr>
          </a:p>
        </p:txBody>
      </p:sp>
      <p:sp>
        <p:nvSpPr>
          <p:cNvPr id="287753" name="Rectangle 9">
            <a:extLst>
              <a:ext uri="{FF2B5EF4-FFF2-40B4-BE49-F238E27FC236}">
                <a16:creationId xmlns:a16="http://schemas.microsoft.com/office/drawing/2014/main" id="{D2A4ED7D-E283-D745-A77C-956511357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4800" y="2133600"/>
            <a:ext cx="4800600" cy="4525963"/>
          </a:xfrm>
          <a:prstGeom prst="rect">
            <a:avLst/>
          </a:prstGeom>
          <a:gradFill rotWithShape="1">
            <a:gsLst>
              <a:gs pos="0">
                <a:schemeClr val="accent1">
                  <a:alpha val="24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533400" indent="-5334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AutoNum type="arabicPeriod"/>
            </a:pPr>
            <a:r>
              <a:rPr lang="en-US" altLang="en-US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Appeal to Isaiah 40:3</a:t>
            </a:r>
          </a:p>
          <a:p>
            <a:pPr eaLnBrk="1" fontAlgn="base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AutoNum type="arabicPeriod"/>
            </a:pPr>
            <a:r>
              <a:rPr lang="en-US" altLang="en-US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Call to repentance &amp; baptism</a:t>
            </a:r>
          </a:p>
          <a:p>
            <a:pPr eaLnBrk="1" fontAlgn="base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AutoNum type="arabicPeriod"/>
            </a:pPr>
            <a:r>
              <a:rPr lang="en-US" altLang="en-US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Anticipated imminent kingdom of God</a:t>
            </a:r>
          </a:p>
          <a:p>
            <a:pPr eaLnBrk="1" fontAlgn="base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AutoNum type="arabicPeriod"/>
            </a:pPr>
            <a:r>
              <a:rPr lang="en-US" altLang="en-US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Water, spirit, &amp; fire</a:t>
            </a:r>
          </a:p>
          <a:p>
            <a:pPr eaLnBrk="1" fontAlgn="base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AutoNum type="arabicPeriod"/>
            </a:pPr>
            <a:r>
              <a:rPr lang="en-US" altLang="en-US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Strange diet</a:t>
            </a:r>
          </a:p>
          <a:p>
            <a:pPr eaLnBrk="1" fontAlgn="base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AutoNum type="arabicPeriod"/>
            </a:pPr>
            <a:r>
              <a:rPr lang="en-US" altLang="en-US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Criticized religious leaders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7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7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87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8775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87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877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877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877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877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877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749" grpId="0" animBg="1"/>
      <p:bldP spid="287753" grpId="0" build="p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8" charset="0"/>
              <a:ea typeface="ＭＳ Ｐゴシック" charset="0"/>
              <a:cs typeface="+mn-cs"/>
            </a:endParaRPr>
          </a:p>
        </p:txBody>
      </p:sp>
      <p:sp>
        <p:nvSpPr>
          <p:cNvPr id="47411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1600">
                <a:solidFill>
                  <a:schemeClr val="bg2"/>
                </a:solidFill>
                <a:latin typeface="Garamond" charset="0"/>
                <a:ea typeface="ＭＳ Ｐゴシック" charset="0"/>
                <a:cs typeface="ＭＳ Ｐゴシック" charset="0"/>
              </a:rPr>
              <a:t>Black</a:t>
            </a:r>
            <a:endParaRPr lang="en-US" sz="6000">
              <a:solidFill>
                <a:schemeClr val="bg2"/>
              </a:solidFill>
              <a:latin typeface="Garamond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8198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2800" b="1" dirty="0" err="1"/>
              <a:t>Bối</a:t>
            </a:r>
            <a:r>
              <a:rPr lang="en-US" sz="2800" b="1" dirty="0"/>
              <a:t> </a:t>
            </a:r>
            <a:r>
              <a:rPr lang="en-US" sz="2800" b="1" dirty="0" err="1"/>
              <a:t>cảnh</a:t>
            </a:r>
            <a:r>
              <a:rPr lang="en-US" sz="2800" b="1" dirty="0"/>
              <a:t> </a:t>
            </a:r>
            <a:r>
              <a:rPr lang="en-US" sz="2800" b="1" dirty="0" err="1"/>
              <a:t>thời</a:t>
            </a:r>
            <a:r>
              <a:rPr lang="en-US" sz="2800" b="1" dirty="0"/>
              <a:t> </a:t>
            </a:r>
            <a:r>
              <a:rPr lang="en-US" sz="2800" b="1" dirty="0" err="1"/>
              <a:t>Cựu</a:t>
            </a:r>
            <a:r>
              <a:rPr lang="en-US" sz="2800" b="1" dirty="0"/>
              <a:t> </a:t>
            </a:r>
            <a:r>
              <a:rPr lang="en-US" sz="2800" b="1" dirty="0" err="1"/>
              <a:t>Ước</a:t>
            </a:r>
            <a:r>
              <a:rPr lang="en-US" sz="2800" b="1" dirty="0"/>
              <a:t>—</a:t>
            </a:r>
            <a:r>
              <a:rPr lang="en-US" sz="2800" b="1" dirty="0"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05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8259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3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Liệu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Nghiên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Cứu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Thánh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5" name="Picture 4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6" name="Picture 5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5308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53588DC0-BB42-D847-B47E-20020D8BBCB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Đồng bằng Ven Biển</a:t>
            </a:r>
          </a:p>
        </p:txBody>
      </p:sp>
      <p:pic>
        <p:nvPicPr>
          <p:cNvPr id="81922" name="Picture 7">
            <a:extLst>
              <a:ext uri="{FF2B5EF4-FFF2-40B4-BE49-F238E27FC236}">
                <a16:creationId xmlns:a16="http://schemas.microsoft.com/office/drawing/2014/main" id="{E0461322-5606-C640-98BF-6EA1F18D2574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770063"/>
            <a:ext cx="7620000" cy="5087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39" name="Rectangle 3">
            <a:extLst>
              <a:ext uri="{FF2B5EF4-FFF2-40B4-BE49-F238E27FC236}">
                <a16:creationId xmlns:a16="http://schemas.microsoft.com/office/drawing/2014/main" id="{E5E088EB-1E82-C543-9FF0-7DCB0FA9075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124200" cy="6096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Gaxa</a:t>
            </a:r>
          </a:p>
        </p:txBody>
      </p:sp>
      <p:sp>
        <p:nvSpPr>
          <p:cNvPr id="65541" name="Rectangle 5">
            <a:extLst>
              <a:ext uri="{FF2B5EF4-FFF2-40B4-BE49-F238E27FC236}">
                <a16:creationId xmlns:a16="http://schemas.microsoft.com/office/drawing/2014/main" id="{358D5874-EB1F-534A-BC14-C7F048979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33600"/>
            <a:ext cx="29718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>
            <a:extLst>
              <a:ext uri="{FF2B5EF4-FFF2-40B4-BE49-F238E27FC236}">
                <a16:creationId xmlns:a16="http://schemas.microsoft.com/office/drawing/2014/main" id="{D86ECB24-46B5-704E-8D1F-C079CCF63F11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4686" b="55299"/>
          <a:stretch>
            <a:fillRect/>
          </a:stretch>
        </p:blipFill>
        <p:spPr>
          <a:xfrm>
            <a:off x="0" y="0"/>
            <a:ext cx="9144000" cy="6934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5" name="Rectangle 3">
            <a:extLst>
              <a:ext uri="{FF2B5EF4-FFF2-40B4-BE49-F238E27FC236}">
                <a16:creationId xmlns:a16="http://schemas.microsoft.com/office/drawing/2014/main" id="{D3938C69-530E-D545-AD83-AF91A20118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429000" cy="1935162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en-US" altLang="en-US" sz="4000" b="0">
                <a:ea typeface="ＭＳ Ｐゴシック" panose="020B0600070205080204" pitchFamily="34" charset="-128"/>
              </a:rPr>
              <a:t>Độ cao chia theo hướng Bắc Nam</a:t>
            </a:r>
          </a:p>
        </p:txBody>
      </p:sp>
      <p:pic>
        <p:nvPicPr>
          <p:cNvPr id="38926" name="Picture 14" descr="Shephelah Landscape">
            <a:extLst>
              <a:ext uri="{FF2B5EF4-FFF2-40B4-BE49-F238E27FC236}">
                <a16:creationId xmlns:a16="http://schemas.microsoft.com/office/drawing/2014/main" id="{380DBE94-BF03-0A41-AA02-8F3187D3BA90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19" b="3125"/>
          <a:stretch>
            <a:fillRect/>
          </a:stretch>
        </p:blipFill>
        <p:spPr>
          <a:xfrm>
            <a:off x="5035550" y="0"/>
            <a:ext cx="4108450" cy="6934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7" name="Oval 5">
            <a:extLst>
              <a:ext uri="{FF2B5EF4-FFF2-40B4-BE49-F238E27FC236}">
                <a16:creationId xmlns:a16="http://schemas.microsoft.com/office/drawing/2014/main" id="{B3E658B3-F8E7-AB45-9B0D-B0FD97210210}"/>
              </a:ext>
            </a:extLst>
          </p:cNvPr>
          <p:cNvSpPr>
            <a:spLocks noChangeArrowheads="1"/>
          </p:cNvSpPr>
          <p:nvPr/>
        </p:nvSpPr>
        <p:spPr bwMode="auto">
          <a:xfrm rot="789104">
            <a:off x="4330700" y="23813"/>
            <a:ext cx="609600" cy="6553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aramond" pitchFamily="8" charset="0"/>
              <a:ea typeface="+mn-ea"/>
            </a:endParaRPr>
          </a:p>
        </p:txBody>
      </p:sp>
      <p:sp>
        <p:nvSpPr>
          <p:cNvPr id="38921" name="Text Box 9">
            <a:extLst>
              <a:ext uri="{FF2B5EF4-FFF2-40B4-BE49-F238E27FC236}">
                <a16:creationId xmlns:a16="http://schemas.microsoft.com/office/drawing/2014/main" id="{38BE1522-826C-8048-8E2D-8FC78817E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657600"/>
            <a:ext cx="2209800" cy="641350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Sêphêla</a:t>
            </a:r>
          </a:p>
        </p:txBody>
      </p:sp>
      <p:sp>
        <p:nvSpPr>
          <p:cNvPr id="38932" name="Rectangle 20">
            <a:extLst>
              <a:ext uri="{FF2B5EF4-FFF2-40B4-BE49-F238E27FC236}">
                <a16:creationId xmlns:a16="http://schemas.microsoft.com/office/drawing/2014/main" id="{5CC2C3B6-0675-C444-A173-F0DF9ED36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4419600"/>
            <a:ext cx="388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US" altLang="en-US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Thung lũng và Đồi</a:t>
            </a:r>
          </a:p>
        </p:txBody>
      </p:sp>
      <p:sp>
        <p:nvSpPr>
          <p:cNvPr id="38933" name="Rectangle 21">
            <a:extLst>
              <a:ext uri="{FF2B5EF4-FFF2-40B4-BE49-F238E27FC236}">
                <a16:creationId xmlns:a16="http://schemas.microsoft.com/office/drawing/2014/main" id="{ABBE9B65-9E13-E34F-B264-9F56B12BB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876800"/>
            <a:ext cx="29718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3976" name="Text Box 22">
            <a:extLst>
              <a:ext uri="{FF2B5EF4-FFF2-40B4-BE49-F238E27FC236}">
                <a16:creationId xmlns:a16="http://schemas.microsoft.com/office/drawing/2014/main" id="{D1BF19E7-E77B-8F48-B1FB-DF99B4008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638" y="60325"/>
            <a:ext cx="538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>
                <a:solidFill>
                  <a:schemeClr val="bg2"/>
                </a:solidFill>
                <a:effectLst/>
                <a:latin typeface="Charcoal" pitchFamily="8" charset="0"/>
              </a:rPr>
              <a:t>40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8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animBg="1"/>
      <p:bldP spid="38921" grpId="0" animBg="1"/>
      <p:bldP spid="38932" grpId="0"/>
      <p:bldP spid="38933" grpId="0" animBg="1"/>
    </p:bldLst>
  </p:timing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4 Literary 2 - Dead Sea Scrolls">
  <a:themeElements>
    <a:clrScheme name="14 Literary 2 - Dead Sea Scrolls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14 Literary 2 - Dead Sea Scrolls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8" charset="0"/>
          </a:defRPr>
        </a:defPPr>
      </a:lstStyle>
    </a:lnDef>
  </a:objectDefaults>
  <a:extraClrSchemeLst>
    <a:extraClrScheme>
      <a:clrScheme name="14 Literary 2 - Dead Sea Scrolls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 Literary 2 - Dead Sea Scrolls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8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4747</TotalTime>
  <Words>1228</Words>
  <Application>Microsoft Macintosh PowerPoint</Application>
  <PresentationFormat>On-screen Show (4:3)</PresentationFormat>
  <Paragraphs>307</Paragraphs>
  <Slides>76</Slides>
  <Notes>74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76</vt:i4>
      </vt:variant>
    </vt:vector>
  </HeadingPairs>
  <TitlesOfParts>
    <vt:vector size="90" baseType="lpstr">
      <vt:lpstr>Garamond</vt:lpstr>
      <vt:lpstr>ＭＳ Ｐゴシック</vt:lpstr>
      <vt:lpstr>Arial</vt:lpstr>
      <vt:lpstr>Wingdings</vt:lpstr>
      <vt:lpstr>Times New Roman</vt:lpstr>
      <vt:lpstr>Charcoal</vt:lpstr>
      <vt:lpstr>Copperplate Gothic Bold</vt:lpstr>
      <vt:lpstr>Stream</vt:lpstr>
      <vt:lpstr>1_Default Design</vt:lpstr>
      <vt:lpstr>Default Design</vt:lpstr>
      <vt:lpstr>14 Literary 2 - Dead Sea Scrolls</vt:lpstr>
      <vt:lpstr>Beam</vt:lpstr>
      <vt:lpstr>1_Stream</vt:lpstr>
      <vt:lpstr>8_Default Design</vt:lpstr>
      <vt:lpstr>Israel</vt:lpstr>
      <vt:lpstr>Độ cao hướng Nam-Bắc</vt:lpstr>
      <vt:lpstr>Độ cao hướng Đông – Tây </vt:lpstr>
      <vt:lpstr>Độ cao chia theo  Bắc-Nam</vt:lpstr>
      <vt:lpstr>Đồng Bằng Ven Biển</vt:lpstr>
      <vt:lpstr>Đồng bằng Ven Biển</vt:lpstr>
      <vt:lpstr>Đồng bằng Ven Biển</vt:lpstr>
      <vt:lpstr>Đồng bằng Ven Biển</vt:lpstr>
      <vt:lpstr>Độ cao chia theo hướng Bắc Nam</vt:lpstr>
      <vt:lpstr>Shephelah</vt:lpstr>
      <vt:lpstr>Độ cao chia theo hướng Bắc Nam</vt:lpstr>
      <vt:lpstr>Đồi vùng Giu đê</vt:lpstr>
      <vt:lpstr>Độ cao chia theo hướng Bắc Nam</vt:lpstr>
      <vt:lpstr>Núi Tabo trong trũng Gít rê ên</vt:lpstr>
      <vt:lpstr>Rặng núi Trung du</vt:lpstr>
      <vt:lpstr>Ápraham đi theo đường xương sống</vt:lpstr>
      <vt:lpstr>Độ cao chia theo hướng Bắc Nam</vt:lpstr>
      <vt:lpstr>Đường Nứt Giô-đanh</vt:lpstr>
      <vt:lpstr>Độ cao chia theo hướng Bắc Nam</vt:lpstr>
      <vt:lpstr>Cao nguyên bên kia sông Giô-đanh</vt:lpstr>
      <vt:lpstr>Độ cao theo hướng Bắc -Nam</vt:lpstr>
      <vt:lpstr>Sa mạc Negev</vt:lpstr>
      <vt:lpstr>Bán đảo Sinai</vt:lpstr>
      <vt:lpstr>Thương mại Từ Ai cập đến Mêsôbôtami</vt:lpstr>
      <vt:lpstr>Đường Vương lộ</vt:lpstr>
      <vt:lpstr>Đường Hương liệu</vt:lpstr>
      <vt:lpstr>Đường  Hương liệu</vt:lpstr>
      <vt:lpstr>Sa mạc Negev bị bỏ hoang nhưng bây giờ cừu được chăn nuôi ở đó</vt:lpstr>
      <vt:lpstr>Sa mạc Negeb nở hoa!</vt:lpstr>
      <vt:lpstr>Bạn làm thế nào để chính phục pháo đài này?!</vt:lpstr>
      <vt:lpstr>Masada</vt:lpstr>
      <vt:lpstr>Cung điện phía bắc Masada</vt:lpstr>
      <vt:lpstr>Cung điện phía bắc Masada  của  vua Hê-rốt</vt:lpstr>
      <vt:lpstr>Nhà Tắm Masada</vt:lpstr>
      <vt:lpstr>Đường dốc độc đáo </vt:lpstr>
      <vt:lpstr>The Fall of Masada (AD 73)</vt:lpstr>
      <vt:lpstr>Rome Had a Fierce Army</vt:lpstr>
      <vt:lpstr>“Never Again!”</vt:lpstr>
      <vt:lpstr>Những Cuộn Biển Chết</vt:lpstr>
      <vt:lpstr>Độ cao theo hướng Bắc-Nam</vt:lpstr>
      <vt:lpstr>Ên-ghê-đi</vt:lpstr>
      <vt:lpstr>Chỗ Chúa Jesus chịu báp têm</vt:lpstr>
      <vt:lpstr>Đường nứt Giô Đanh</vt:lpstr>
      <vt:lpstr>Chỗ thấp nhất trên thế giới (-394 m)</vt:lpstr>
      <vt:lpstr>Hoa màu tại ốc đảo nước ngọt</vt:lpstr>
      <vt:lpstr>Khu resort để  tắm nước muối?</vt:lpstr>
      <vt:lpstr>Độ mặn cao nhất thế giới</vt:lpstr>
      <vt:lpstr>Bùn ở Biển chết</vt:lpstr>
      <vt:lpstr>Rick, Randall, Tim</vt:lpstr>
      <vt:lpstr>Hơi xót nhưng đã lắm!</vt:lpstr>
      <vt:lpstr>Thích thiệt!?</vt:lpstr>
      <vt:lpstr>Lịch sử của những Cuộn Biển Chết</vt:lpstr>
      <vt:lpstr>History of the Dead Sea Scrolls</vt:lpstr>
      <vt:lpstr>More Caves</vt:lpstr>
      <vt:lpstr>Cả một  công trình!</vt:lpstr>
      <vt:lpstr>Di tích cộng đồng Qumran</vt:lpstr>
      <vt:lpstr>Map of the Qumran Community</vt:lpstr>
      <vt:lpstr>Tìm ra tại Qumran</vt:lpstr>
      <vt:lpstr>PowerPoint Presentation</vt:lpstr>
      <vt:lpstr>Cộng đồng Qumran</vt:lpstr>
      <vt:lpstr>Người Essenes là ai?</vt:lpstr>
      <vt:lpstr>Người Essenes là ai?</vt:lpstr>
      <vt:lpstr>Vì sao có người Essenes?</vt:lpstr>
      <vt:lpstr>Những Cuộn nào được tìm thấy?</vt:lpstr>
      <vt:lpstr>The Copper Scrolls</vt:lpstr>
      <vt:lpstr>Những Cuộn nào được tìm thấy?</vt:lpstr>
      <vt:lpstr>Shrine of the Book</vt:lpstr>
      <vt:lpstr>Tầm quan trọng của CBC</vt:lpstr>
      <vt:lpstr>Tầm quan trọng của CBC</vt:lpstr>
      <vt:lpstr>Where did John grow up?</vt:lpstr>
      <vt:lpstr>John the Baptist</vt:lpstr>
      <vt:lpstr>What Dedicated Jewish Monks!</vt:lpstr>
      <vt:lpstr>John the Baptist</vt:lpstr>
      <vt:lpstr>The Essenes vs. John &amp; Jesus</vt:lpstr>
      <vt:lpstr>Black</vt:lpstr>
      <vt:lpstr>Bối cảnh thời Cựu Ước—BibleStudyDownloads.org</vt:lpstr>
    </vt:vector>
  </TitlesOfParts>
  <Company>SBC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Israel’s Strategic Location</dc:title>
  <dc:creator>Rick Griffith</dc:creator>
  <cp:lastModifiedBy>Rick Griffith</cp:lastModifiedBy>
  <cp:revision>276</cp:revision>
  <dcterms:created xsi:type="dcterms:W3CDTF">2002-07-30T01:35:17Z</dcterms:created>
  <dcterms:modified xsi:type="dcterms:W3CDTF">2018-09-23T14:00:44Z</dcterms:modified>
</cp:coreProperties>
</file>